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 id="2147483867" r:id="rId2"/>
    <p:sldMasterId id="2147483897" r:id="rId3"/>
  </p:sldMasterIdLst>
  <p:notesMasterIdLst>
    <p:notesMasterId r:id="rId31"/>
  </p:notesMasterIdLst>
  <p:sldIdLst>
    <p:sldId id="3076" r:id="rId4"/>
    <p:sldId id="4715" r:id="rId5"/>
    <p:sldId id="4716" r:id="rId6"/>
    <p:sldId id="4717" r:id="rId7"/>
    <p:sldId id="4718" r:id="rId8"/>
    <p:sldId id="4719" r:id="rId9"/>
    <p:sldId id="4720" r:id="rId10"/>
    <p:sldId id="4721" r:id="rId11"/>
    <p:sldId id="4722" r:id="rId12"/>
    <p:sldId id="4723" r:id="rId13"/>
    <p:sldId id="4724" r:id="rId14"/>
    <p:sldId id="4725" r:id="rId15"/>
    <p:sldId id="4726" r:id="rId16"/>
    <p:sldId id="4727" r:id="rId17"/>
    <p:sldId id="4728" r:id="rId18"/>
    <p:sldId id="4729" r:id="rId19"/>
    <p:sldId id="4730" r:id="rId20"/>
    <p:sldId id="4731" r:id="rId21"/>
    <p:sldId id="4732" r:id="rId22"/>
    <p:sldId id="4733" r:id="rId23"/>
    <p:sldId id="4734" r:id="rId24"/>
    <p:sldId id="4735" r:id="rId25"/>
    <p:sldId id="4736" r:id="rId26"/>
    <p:sldId id="4737" r:id="rId27"/>
    <p:sldId id="4738" r:id="rId28"/>
    <p:sldId id="4739" r:id="rId29"/>
    <p:sldId id="4697"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0424" autoAdjust="0"/>
  </p:normalViewPr>
  <p:slideViewPr>
    <p:cSldViewPr snapToGrid="0">
      <p:cViewPr>
        <p:scale>
          <a:sx n="100" d="100"/>
          <a:sy n="100" d="100"/>
        </p:scale>
        <p:origin x="-990" y="-21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r-Latn-R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BDEA8-98DB-42E6-9690-799C8856FE78}" type="datetimeFigureOut">
              <a:rPr lang="sr-Latn-RS" smtClean="0"/>
              <a:t>02.10.2021.</a:t>
            </a:fld>
            <a:endParaRPr lang="sr-Latn-R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r-Latn-R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r-Latn-R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35245B-7AF4-4CC8-AE8C-7333BB1A7D2A}" type="slidenum">
              <a:rPr lang="sr-Latn-RS" smtClean="0"/>
              <a:t>‹#›</a:t>
            </a:fld>
            <a:endParaRPr lang="sr-Latn-RS"/>
          </a:p>
        </p:txBody>
      </p:sp>
    </p:spTree>
    <p:extLst>
      <p:ext uri="{BB962C8B-B14F-4D97-AF65-F5344CB8AC3E}">
        <p14:creationId xmlns:p14="http://schemas.microsoft.com/office/powerpoint/2010/main" val="3827031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1181"/>
              </a:spcBef>
              <a:spcAft>
                <a:spcPts val="590"/>
              </a:spcAft>
            </a:pPr>
            <a:endParaRPr lang="sr-Latn-RS" altLang="sr-Latn-RS" smtClean="0">
              <a:latin typeface="Comic Sans MS" pitchFamily="66"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0914" indent="-281121">
              <a:defRPr>
                <a:solidFill>
                  <a:schemeClr val="tx1"/>
                </a:solidFill>
                <a:latin typeface="Arial" charset="0"/>
              </a:defRPr>
            </a:lvl2pPr>
            <a:lvl3pPr marL="1124483" indent="-224897">
              <a:defRPr>
                <a:solidFill>
                  <a:schemeClr val="tx1"/>
                </a:solidFill>
                <a:latin typeface="Arial" charset="0"/>
              </a:defRPr>
            </a:lvl3pPr>
            <a:lvl4pPr marL="1574277" indent="-224897">
              <a:defRPr>
                <a:solidFill>
                  <a:schemeClr val="tx1"/>
                </a:solidFill>
                <a:latin typeface="Arial" charset="0"/>
              </a:defRPr>
            </a:lvl4pPr>
            <a:lvl5pPr marL="2024070" indent="-224897">
              <a:defRPr>
                <a:solidFill>
                  <a:schemeClr val="tx1"/>
                </a:solidFill>
                <a:latin typeface="Arial" charset="0"/>
              </a:defRPr>
            </a:lvl5pPr>
            <a:lvl6pPr marL="2473863" indent="-224897" eaLnBrk="0" fontAlgn="base" hangingPunct="0">
              <a:spcBef>
                <a:spcPct val="0"/>
              </a:spcBef>
              <a:spcAft>
                <a:spcPct val="0"/>
              </a:spcAft>
              <a:defRPr>
                <a:solidFill>
                  <a:schemeClr val="tx1"/>
                </a:solidFill>
                <a:latin typeface="Arial" charset="0"/>
              </a:defRPr>
            </a:lvl6pPr>
            <a:lvl7pPr marL="2923657" indent="-224897" eaLnBrk="0" fontAlgn="base" hangingPunct="0">
              <a:spcBef>
                <a:spcPct val="0"/>
              </a:spcBef>
              <a:spcAft>
                <a:spcPct val="0"/>
              </a:spcAft>
              <a:defRPr>
                <a:solidFill>
                  <a:schemeClr val="tx1"/>
                </a:solidFill>
                <a:latin typeface="Arial" charset="0"/>
              </a:defRPr>
            </a:lvl7pPr>
            <a:lvl8pPr marL="3373450" indent="-224897" eaLnBrk="0" fontAlgn="base" hangingPunct="0">
              <a:spcBef>
                <a:spcPct val="0"/>
              </a:spcBef>
              <a:spcAft>
                <a:spcPct val="0"/>
              </a:spcAft>
              <a:defRPr>
                <a:solidFill>
                  <a:schemeClr val="tx1"/>
                </a:solidFill>
                <a:latin typeface="Arial" charset="0"/>
              </a:defRPr>
            </a:lvl8pPr>
            <a:lvl9pPr marL="3823244" indent="-224897" eaLnBrk="0" fontAlgn="base" hangingPunct="0">
              <a:spcBef>
                <a:spcPct val="0"/>
              </a:spcBef>
              <a:spcAft>
                <a:spcPct val="0"/>
              </a:spcAft>
              <a:defRPr>
                <a:solidFill>
                  <a:schemeClr val="tx1"/>
                </a:solidFill>
                <a:latin typeface="Arial" charset="0"/>
              </a:defRPr>
            </a:lvl9pPr>
          </a:lstStyle>
          <a:p>
            <a:fld id="{1AC4790D-D4DD-404B-BCFE-0D50D95E0B29}" type="slidenum">
              <a:rPr lang="en-US" altLang="sr-Latn-RS"/>
              <a:pPr/>
              <a:t>2</a:t>
            </a:fld>
            <a:endParaRPr lang="en-US" altLang="sr-Latn-R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1181"/>
              </a:spcBef>
              <a:spcAft>
                <a:spcPts val="590"/>
              </a:spcAft>
            </a:pPr>
            <a:endParaRPr lang="sr-Latn-RS" altLang="sr-Latn-RS" smtClean="0">
              <a:latin typeface="Comic Sans MS" pitchFamily="66" charset="0"/>
            </a:endParaR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0914" indent="-281121">
              <a:defRPr>
                <a:solidFill>
                  <a:schemeClr val="tx1"/>
                </a:solidFill>
                <a:latin typeface="Arial" charset="0"/>
              </a:defRPr>
            </a:lvl2pPr>
            <a:lvl3pPr marL="1124483" indent="-224897">
              <a:defRPr>
                <a:solidFill>
                  <a:schemeClr val="tx1"/>
                </a:solidFill>
                <a:latin typeface="Arial" charset="0"/>
              </a:defRPr>
            </a:lvl3pPr>
            <a:lvl4pPr marL="1574277" indent="-224897">
              <a:defRPr>
                <a:solidFill>
                  <a:schemeClr val="tx1"/>
                </a:solidFill>
                <a:latin typeface="Arial" charset="0"/>
              </a:defRPr>
            </a:lvl4pPr>
            <a:lvl5pPr marL="2024070" indent="-224897">
              <a:defRPr>
                <a:solidFill>
                  <a:schemeClr val="tx1"/>
                </a:solidFill>
                <a:latin typeface="Arial" charset="0"/>
              </a:defRPr>
            </a:lvl5pPr>
            <a:lvl6pPr marL="2473863" indent="-224897" eaLnBrk="0" fontAlgn="base" hangingPunct="0">
              <a:spcBef>
                <a:spcPct val="0"/>
              </a:spcBef>
              <a:spcAft>
                <a:spcPct val="0"/>
              </a:spcAft>
              <a:defRPr>
                <a:solidFill>
                  <a:schemeClr val="tx1"/>
                </a:solidFill>
                <a:latin typeface="Arial" charset="0"/>
              </a:defRPr>
            </a:lvl6pPr>
            <a:lvl7pPr marL="2923657" indent="-224897" eaLnBrk="0" fontAlgn="base" hangingPunct="0">
              <a:spcBef>
                <a:spcPct val="0"/>
              </a:spcBef>
              <a:spcAft>
                <a:spcPct val="0"/>
              </a:spcAft>
              <a:defRPr>
                <a:solidFill>
                  <a:schemeClr val="tx1"/>
                </a:solidFill>
                <a:latin typeface="Arial" charset="0"/>
              </a:defRPr>
            </a:lvl7pPr>
            <a:lvl8pPr marL="3373450" indent="-224897" eaLnBrk="0" fontAlgn="base" hangingPunct="0">
              <a:spcBef>
                <a:spcPct val="0"/>
              </a:spcBef>
              <a:spcAft>
                <a:spcPct val="0"/>
              </a:spcAft>
              <a:defRPr>
                <a:solidFill>
                  <a:schemeClr val="tx1"/>
                </a:solidFill>
                <a:latin typeface="Arial" charset="0"/>
              </a:defRPr>
            </a:lvl8pPr>
            <a:lvl9pPr marL="3823244" indent="-224897" eaLnBrk="0" fontAlgn="base" hangingPunct="0">
              <a:spcBef>
                <a:spcPct val="0"/>
              </a:spcBef>
              <a:spcAft>
                <a:spcPct val="0"/>
              </a:spcAft>
              <a:defRPr>
                <a:solidFill>
                  <a:schemeClr val="tx1"/>
                </a:solidFill>
                <a:latin typeface="Arial" charset="0"/>
              </a:defRPr>
            </a:lvl9pPr>
          </a:lstStyle>
          <a:p>
            <a:fld id="{9907DE9C-4696-4CF2-87BC-28E3BF3813C2}" type="slidenum">
              <a:rPr lang="en-US" altLang="sr-Latn-RS"/>
              <a:pPr/>
              <a:t>3</a:t>
            </a:fld>
            <a:endParaRPr lang="en-US" altLang="sr-Latn-R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1181"/>
              </a:spcBef>
              <a:spcAft>
                <a:spcPts val="590"/>
              </a:spcAft>
            </a:pPr>
            <a:endParaRPr lang="sr-Latn-RS" altLang="sr-Latn-RS" smtClean="0">
              <a:latin typeface="Comic Sans MS" pitchFamily="66" charset="0"/>
            </a:endParaRP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0914" indent="-281121">
              <a:defRPr>
                <a:solidFill>
                  <a:schemeClr val="tx1"/>
                </a:solidFill>
                <a:latin typeface="Arial" charset="0"/>
              </a:defRPr>
            </a:lvl2pPr>
            <a:lvl3pPr marL="1124483" indent="-224897">
              <a:defRPr>
                <a:solidFill>
                  <a:schemeClr val="tx1"/>
                </a:solidFill>
                <a:latin typeface="Arial" charset="0"/>
              </a:defRPr>
            </a:lvl3pPr>
            <a:lvl4pPr marL="1574277" indent="-224897">
              <a:defRPr>
                <a:solidFill>
                  <a:schemeClr val="tx1"/>
                </a:solidFill>
                <a:latin typeface="Arial" charset="0"/>
              </a:defRPr>
            </a:lvl4pPr>
            <a:lvl5pPr marL="2024070" indent="-224897">
              <a:defRPr>
                <a:solidFill>
                  <a:schemeClr val="tx1"/>
                </a:solidFill>
                <a:latin typeface="Arial" charset="0"/>
              </a:defRPr>
            </a:lvl5pPr>
            <a:lvl6pPr marL="2473863" indent="-224897" eaLnBrk="0" fontAlgn="base" hangingPunct="0">
              <a:spcBef>
                <a:spcPct val="0"/>
              </a:spcBef>
              <a:spcAft>
                <a:spcPct val="0"/>
              </a:spcAft>
              <a:defRPr>
                <a:solidFill>
                  <a:schemeClr val="tx1"/>
                </a:solidFill>
                <a:latin typeface="Arial" charset="0"/>
              </a:defRPr>
            </a:lvl6pPr>
            <a:lvl7pPr marL="2923657" indent="-224897" eaLnBrk="0" fontAlgn="base" hangingPunct="0">
              <a:spcBef>
                <a:spcPct val="0"/>
              </a:spcBef>
              <a:spcAft>
                <a:spcPct val="0"/>
              </a:spcAft>
              <a:defRPr>
                <a:solidFill>
                  <a:schemeClr val="tx1"/>
                </a:solidFill>
                <a:latin typeface="Arial" charset="0"/>
              </a:defRPr>
            </a:lvl7pPr>
            <a:lvl8pPr marL="3373450" indent="-224897" eaLnBrk="0" fontAlgn="base" hangingPunct="0">
              <a:spcBef>
                <a:spcPct val="0"/>
              </a:spcBef>
              <a:spcAft>
                <a:spcPct val="0"/>
              </a:spcAft>
              <a:defRPr>
                <a:solidFill>
                  <a:schemeClr val="tx1"/>
                </a:solidFill>
                <a:latin typeface="Arial" charset="0"/>
              </a:defRPr>
            </a:lvl8pPr>
            <a:lvl9pPr marL="3823244" indent="-224897" eaLnBrk="0" fontAlgn="base" hangingPunct="0">
              <a:spcBef>
                <a:spcPct val="0"/>
              </a:spcBef>
              <a:spcAft>
                <a:spcPct val="0"/>
              </a:spcAft>
              <a:defRPr>
                <a:solidFill>
                  <a:schemeClr val="tx1"/>
                </a:solidFill>
                <a:latin typeface="Arial" charset="0"/>
              </a:defRPr>
            </a:lvl9pPr>
          </a:lstStyle>
          <a:p>
            <a:fld id="{6E744EF8-D895-4AE6-9654-64D264C10E6E}" type="slidenum">
              <a:rPr lang="en-US" altLang="sr-Latn-RS"/>
              <a:pPr/>
              <a:t>4</a:t>
            </a:fld>
            <a:endParaRPr lang="en-US" altLang="sr-Latn-R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1181"/>
              </a:spcBef>
              <a:spcAft>
                <a:spcPts val="590"/>
              </a:spcAft>
            </a:pPr>
            <a:endParaRPr lang="sr-Latn-RS" altLang="sr-Latn-RS" smtClean="0">
              <a:latin typeface="Comic Sans MS" pitchFamily="66" charset="0"/>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30914" indent="-281121">
              <a:defRPr>
                <a:solidFill>
                  <a:schemeClr val="tx1"/>
                </a:solidFill>
                <a:latin typeface="Arial" charset="0"/>
              </a:defRPr>
            </a:lvl2pPr>
            <a:lvl3pPr marL="1124483" indent="-224897">
              <a:defRPr>
                <a:solidFill>
                  <a:schemeClr val="tx1"/>
                </a:solidFill>
                <a:latin typeface="Arial" charset="0"/>
              </a:defRPr>
            </a:lvl3pPr>
            <a:lvl4pPr marL="1574277" indent="-224897">
              <a:defRPr>
                <a:solidFill>
                  <a:schemeClr val="tx1"/>
                </a:solidFill>
                <a:latin typeface="Arial" charset="0"/>
              </a:defRPr>
            </a:lvl4pPr>
            <a:lvl5pPr marL="2024070" indent="-224897">
              <a:defRPr>
                <a:solidFill>
                  <a:schemeClr val="tx1"/>
                </a:solidFill>
                <a:latin typeface="Arial" charset="0"/>
              </a:defRPr>
            </a:lvl5pPr>
            <a:lvl6pPr marL="2473863" indent="-224897" eaLnBrk="0" fontAlgn="base" hangingPunct="0">
              <a:spcBef>
                <a:spcPct val="0"/>
              </a:spcBef>
              <a:spcAft>
                <a:spcPct val="0"/>
              </a:spcAft>
              <a:defRPr>
                <a:solidFill>
                  <a:schemeClr val="tx1"/>
                </a:solidFill>
                <a:latin typeface="Arial" charset="0"/>
              </a:defRPr>
            </a:lvl6pPr>
            <a:lvl7pPr marL="2923657" indent="-224897" eaLnBrk="0" fontAlgn="base" hangingPunct="0">
              <a:spcBef>
                <a:spcPct val="0"/>
              </a:spcBef>
              <a:spcAft>
                <a:spcPct val="0"/>
              </a:spcAft>
              <a:defRPr>
                <a:solidFill>
                  <a:schemeClr val="tx1"/>
                </a:solidFill>
                <a:latin typeface="Arial" charset="0"/>
              </a:defRPr>
            </a:lvl7pPr>
            <a:lvl8pPr marL="3373450" indent="-224897" eaLnBrk="0" fontAlgn="base" hangingPunct="0">
              <a:spcBef>
                <a:spcPct val="0"/>
              </a:spcBef>
              <a:spcAft>
                <a:spcPct val="0"/>
              </a:spcAft>
              <a:defRPr>
                <a:solidFill>
                  <a:schemeClr val="tx1"/>
                </a:solidFill>
                <a:latin typeface="Arial" charset="0"/>
              </a:defRPr>
            </a:lvl8pPr>
            <a:lvl9pPr marL="3823244" indent="-224897" eaLnBrk="0" fontAlgn="base" hangingPunct="0">
              <a:spcBef>
                <a:spcPct val="0"/>
              </a:spcBef>
              <a:spcAft>
                <a:spcPct val="0"/>
              </a:spcAft>
              <a:defRPr>
                <a:solidFill>
                  <a:schemeClr val="tx1"/>
                </a:solidFill>
                <a:latin typeface="Arial" charset="0"/>
              </a:defRPr>
            </a:lvl9pPr>
          </a:lstStyle>
          <a:p>
            <a:fld id="{569D121D-D14B-4015-8C30-C635F8889E4C}" type="slidenum">
              <a:rPr lang="en-US" altLang="sr-Latn-RS"/>
              <a:pPr/>
              <a:t>6</a:t>
            </a:fld>
            <a:endParaRPr lang="en-US" altLang="sr-Latn-R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1.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0A3CDE-8B5C-4FD0-9E72-640907EAB8F6}" type="datetimeFigureOut">
              <a:rPr lang="sr-Latn-RS" smtClean="0"/>
              <a:t>02.10.2021.</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1FC95D94-3D65-424E-AF27-1162F4438E1D}" type="slidenum">
              <a:rPr lang="sr-Latn-RS" smtClean="0"/>
              <a:t>‹#›</a:t>
            </a:fld>
            <a:endParaRPr lang="sr-Latn-R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6406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0A3CDE-8B5C-4FD0-9E72-640907EAB8F6}" type="datetimeFigureOut">
              <a:rPr lang="sr-Latn-RS" smtClean="0"/>
              <a:t>02.10.2021.</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1FC95D94-3D65-424E-AF27-1162F4438E1D}" type="slidenum">
              <a:rPr lang="sr-Latn-RS" smtClean="0"/>
              <a:t>‹#›</a:t>
            </a:fld>
            <a:endParaRPr lang="sr-Latn-RS"/>
          </a:p>
        </p:txBody>
      </p:sp>
    </p:spTree>
    <p:extLst>
      <p:ext uri="{BB962C8B-B14F-4D97-AF65-F5344CB8AC3E}">
        <p14:creationId xmlns:p14="http://schemas.microsoft.com/office/powerpoint/2010/main" val="1728532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0A3CDE-8B5C-4FD0-9E72-640907EAB8F6}" type="datetimeFigureOut">
              <a:rPr lang="sr-Latn-RS" smtClean="0"/>
              <a:t>02.10.2021.</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1FC95D94-3D65-424E-AF27-1162F4438E1D}" type="slidenum">
              <a:rPr lang="sr-Latn-RS" smtClean="0"/>
              <a:t>‹#›</a:t>
            </a:fld>
            <a:endParaRPr lang="sr-Latn-RS"/>
          </a:p>
        </p:txBody>
      </p:sp>
    </p:spTree>
    <p:extLst>
      <p:ext uri="{BB962C8B-B14F-4D97-AF65-F5344CB8AC3E}">
        <p14:creationId xmlns:p14="http://schemas.microsoft.com/office/powerpoint/2010/main" val="4093054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p:spTree>
      <p:nvGrpSpPr>
        <p:cNvPr id="1" name=""/>
        <p:cNvGrpSpPr/>
        <p:nvPr/>
      </p:nvGrpSpPr>
      <p:grpSpPr>
        <a:xfrm>
          <a:off x="0" y="0"/>
          <a:ext cx="0" cy="0"/>
          <a:chOff x="0" y="0"/>
          <a:chExt cx="0" cy="0"/>
        </a:xfrm>
      </p:grpSpPr>
      <p:sp>
        <p:nvSpPr>
          <p:cNvPr id="4" name="Line 38"/>
          <p:cNvSpPr>
            <a:spLocks noChangeShapeType="1"/>
          </p:cNvSpPr>
          <p:nvPr userDrawn="1"/>
        </p:nvSpPr>
        <p:spPr bwMode="auto">
          <a:xfrm flipV="1">
            <a:off x="814917" y="3422651"/>
            <a:ext cx="11377083" cy="3175"/>
          </a:xfrm>
          <a:prstGeom prst="line">
            <a:avLst/>
          </a:prstGeom>
          <a:noFill/>
          <a:ln w="28575">
            <a:solidFill>
              <a:schemeClr val="bg2"/>
            </a:solidFill>
            <a:round/>
            <a:headEnd/>
            <a:tailEnd/>
          </a:ln>
        </p:spPr>
        <p:txBody>
          <a:bodyPr lIns="117226" tIns="58613" rIns="117226" bIns="58613"/>
          <a:lstStyle/>
          <a:p>
            <a:pPr defTabSz="914400" fontAlgn="base">
              <a:spcBef>
                <a:spcPct val="0"/>
              </a:spcBef>
              <a:spcAft>
                <a:spcPct val="0"/>
              </a:spcAft>
            </a:pPr>
            <a:endParaRPr lang="en-US">
              <a:solidFill>
                <a:srgbClr val="000000"/>
              </a:solidFill>
            </a:endParaRPr>
          </a:p>
        </p:txBody>
      </p:sp>
      <p:sp>
        <p:nvSpPr>
          <p:cNvPr id="3112" name="Rectangle 40"/>
          <p:cNvSpPr>
            <a:spLocks noGrp="1" noChangeArrowheads="1"/>
          </p:cNvSpPr>
          <p:nvPr>
            <p:ph type="subTitle" sz="quarter" idx="1"/>
          </p:nvPr>
        </p:nvSpPr>
        <p:spPr>
          <a:xfrm>
            <a:off x="817034" y="3609976"/>
            <a:ext cx="9935633" cy="553998"/>
          </a:xfrm>
          <a:prstGeom prst="rect">
            <a:avLst/>
          </a:prstGeom>
        </p:spPr>
        <p:txBody>
          <a:bodyPr>
            <a:spAutoFit/>
          </a:bodyPr>
          <a:lstStyle>
            <a:lvl1pPr marL="0" indent="0">
              <a:spcBef>
                <a:spcPct val="20000"/>
              </a:spcBef>
              <a:buFont typeface="Wingdings" pitchFamily="2" charset="2"/>
              <a:buNone/>
              <a:defRPr sz="3600">
                <a:solidFill>
                  <a:schemeClr val="tx1">
                    <a:lumMod val="65000"/>
                    <a:lumOff val="35000"/>
                  </a:schemeClr>
                </a:solidFill>
              </a:defRPr>
            </a:lvl1pPr>
          </a:lstStyle>
          <a:p>
            <a:pPr lvl="0"/>
            <a:r>
              <a:rPr lang="en-US" noProof="0"/>
              <a:t>Click to edit Master subtitle style</a:t>
            </a:r>
            <a:endParaRPr lang="en-GB" noProof="0" dirty="0"/>
          </a:p>
        </p:txBody>
      </p:sp>
      <p:sp>
        <p:nvSpPr>
          <p:cNvPr id="3" name="Title 2"/>
          <p:cNvSpPr>
            <a:spLocks noGrp="1"/>
          </p:cNvSpPr>
          <p:nvPr>
            <p:ph type="title"/>
          </p:nvPr>
        </p:nvSpPr>
        <p:spPr>
          <a:xfrm>
            <a:off x="817034" y="2715573"/>
            <a:ext cx="9935633" cy="630942"/>
          </a:xfrm>
        </p:spPr>
        <p:txBody>
          <a:bodyPr/>
          <a:lstStyle>
            <a:lvl1pPr>
              <a:defRPr sz="4100"/>
            </a:lvl1pPr>
          </a:lstStyle>
          <a:p>
            <a:r>
              <a:rPr lang="en-US" noProof="0"/>
              <a:t>Click to edit Master title style</a:t>
            </a:r>
            <a:endParaRPr lang="en-GB" noProof="0" dirty="0"/>
          </a:p>
        </p:txBody>
      </p:sp>
    </p:spTree>
    <p:extLst>
      <p:ext uri="{BB962C8B-B14F-4D97-AF65-F5344CB8AC3E}">
        <p14:creationId xmlns:p14="http://schemas.microsoft.com/office/powerpoint/2010/main" val="3708594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hapter divider">
    <p:spTree>
      <p:nvGrpSpPr>
        <p:cNvPr id="1" name=""/>
        <p:cNvGrpSpPr/>
        <p:nvPr/>
      </p:nvGrpSpPr>
      <p:grpSpPr>
        <a:xfrm>
          <a:off x="0" y="0"/>
          <a:ext cx="0" cy="0"/>
          <a:chOff x="0" y="0"/>
          <a:chExt cx="0" cy="0"/>
        </a:xfrm>
      </p:grpSpPr>
      <p:sp>
        <p:nvSpPr>
          <p:cNvPr id="4" name="Line 38"/>
          <p:cNvSpPr>
            <a:spLocks noChangeShapeType="1"/>
          </p:cNvSpPr>
          <p:nvPr userDrawn="1"/>
        </p:nvSpPr>
        <p:spPr bwMode="auto">
          <a:xfrm flipV="1">
            <a:off x="814917" y="3422651"/>
            <a:ext cx="11377083" cy="3175"/>
          </a:xfrm>
          <a:prstGeom prst="line">
            <a:avLst/>
          </a:prstGeom>
          <a:noFill/>
          <a:ln w="28575">
            <a:solidFill>
              <a:schemeClr val="bg2"/>
            </a:solidFill>
            <a:round/>
            <a:headEnd/>
            <a:tailEnd/>
          </a:ln>
        </p:spPr>
        <p:txBody>
          <a:bodyPr lIns="117226" tIns="58613" rIns="117226" bIns="58613"/>
          <a:lstStyle/>
          <a:p>
            <a:pPr defTabSz="914400" fontAlgn="base">
              <a:spcBef>
                <a:spcPct val="0"/>
              </a:spcBef>
              <a:spcAft>
                <a:spcPct val="0"/>
              </a:spcAft>
            </a:pPr>
            <a:endParaRPr lang="en-US">
              <a:solidFill>
                <a:srgbClr val="000000"/>
              </a:solidFill>
            </a:endParaRPr>
          </a:p>
        </p:txBody>
      </p:sp>
      <p:sp>
        <p:nvSpPr>
          <p:cNvPr id="3112" name="Rectangle 40"/>
          <p:cNvSpPr>
            <a:spLocks noGrp="1" noChangeArrowheads="1"/>
          </p:cNvSpPr>
          <p:nvPr>
            <p:ph type="subTitle" sz="quarter" idx="1"/>
          </p:nvPr>
        </p:nvSpPr>
        <p:spPr>
          <a:xfrm>
            <a:off x="817035" y="3609976"/>
            <a:ext cx="9935632" cy="553998"/>
          </a:xfrm>
          <a:prstGeom prst="rect">
            <a:avLst/>
          </a:prstGeom>
        </p:spPr>
        <p:txBody>
          <a:bodyPr>
            <a:spAutoFit/>
          </a:bodyPr>
          <a:lstStyle>
            <a:lvl1pPr marL="0" indent="0">
              <a:spcBef>
                <a:spcPct val="20000"/>
              </a:spcBef>
              <a:buFont typeface="Wingdings" pitchFamily="2" charset="2"/>
              <a:buNone/>
              <a:defRPr sz="3600">
                <a:solidFill>
                  <a:schemeClr val="tx1">
                    <a:lumMod val="65000"/>
                    <a:lumOff val="35000"/>
                  </a:schemeClr>
                </a:solidFill>
              </a:defRPr>
            </a:lvl1pPr>
          </a:lstStyle>
          <a:p>
            <a:pPr lvl="0"/>
            <a:r>
              <a:rPr lang="en-US" noProof="0"/>
              <a:t>Click to edit Master subtitle style</a:t>
            </a:r>
            <a:endParaRPr lang="en-GB" noProof="0" dirty="0"/>
          </a:p>
        </p:txBody>
      </p:sp>
      <p:sp>
        <p:nvSpPr>
          <p:cNvPr id="3" name="Title 2"/>
          <p:cNvSpPr>
            <a:spLocks noGrp="1"/>
          </p:cNvSpPr>
          <p:nvPr>
            <p:ph type="title"/>
          </p:nvPr>
        </p:nvSpPr>
        <p:spPr>
          <a:xfrm>
            <a:off x="817033" y="2714432"/>
            <a:ext cx="9935633" cy="630942"/>
          </a:xfrm>
        </p:spPr>
        <p:txBody>
          <a:bodyPr/>
          <a:lstStyle>
            <a:lvl1pPr>
              <a:defRPr sz="4100"/>
            </a:lvl1pPr>
          </a:lstStyle>
          <a:p>
            <a:r>
              <a:rPr lang="en-US" noProof="0"/>
              <a:t>Click to edit Master title style</a:t>
            </a:r>
            <a:endParaRPr lang="en-GB" dirty="0"/>
          </a:p>
        </p:txBody>
      </p:sp>
    </p:spTree>
    <p:extLst>
      <p:ext uri="{BB962C8B-B14F-4D97-AF65-F5344CB8AC3E}">
        <p14:creationId xmlns:p14="http://schemas.microsoft.com/office/powerpoint/2010/main" val="2382504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noProof="0"/>
              <a:t>Click to edit Master title style</a:t>
            </a:r>
            <a:endParaRPr lang="en-GB" noProof="0" dirty="0"/>
          </a:p>
        </p:txBody>
      </p:sp>
      <p:sp>
        <p:nvSpPr>
          <p:cNvPr id="7" name="Content Placeholder 6"/>
          <p:cNvSpPr>
            <a:spLocks noGrp="1"/>
          </p:cNvSpPr>
          <p:nvPr>
            <p:ph sz="quarter" idx="10"/>
          </p:nvPr>
        </p:nvSpPr>
        <p:spPr>
          <a:xfrm>
            <a:off x="814918" y="1376363"/>
            <a:ext cx="11042649" cy="4860925"/>
          </a:xfrm>
        </p:spPr>
        <p:txBody>
          <a:bodyPr/>
          <a:lstStyle/>
          <a:p>
            <a:pPr lvl="0"/>
            <a:r>
              <a:rPr lang="hu-HU"/>
              <a:t>Mintaszöveg szerkesztése</a:t>
            </a:r>
          </a:p>
          <a:p>
            <a:pPr lvl="1"/>
            <a:r>
              <a:rPr lang="hu-HU"/>
              <a:t>Második szint</a:t>
            </a:r>
          </a:p>
          <a:p>
            <a:pPr lvl="2"/>
            <a:r>
              <a:rPr lang="hu-HU"/>
              <a:t>Harmadik szint</a:t>
            </a:r>
          </a:p>
          <a:p>
            <a:pPr lvl="3"/>
            <a:r>
              <a:rPr lang="hu-HU"/>
              <a:t>Negyedik szint</a:t>
            </a:r>
          </a:p>
        </p:txBody>
      </p:sp>
    </p:spTree>
    <p:extLst>
      <p:ext uri="{BB962C8B-B14F-4D97-AF65-F5344CB8AC3E}">
        <p14:creationId xmlns:p14="http://schemas.microsoft.com/office/powerpoint/2010/main" val="210957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ub-headline + Content">
    <p:spTree>
      <p:nvGrpSpPr>
        <p:cNvPr id="1" name=""/>
        <p:cNvGrpSpPr/>
        <p:nvPr/>
      </p:nvGrpSpPr>
      <p:grpSpPr>
        <a:xfrm>
          <a:off x="0" y="0"/>
          <a:ext cx="0" cy="0"/>
          <a:chOff x="0" y="0"/>
          <a:chExt cx="0" cy="0"/>
        </a:xfrm>
      </p:grpSpPr>
      <p:sp>
        <p:nvSpPr>
          <p:cNvPr id="6" name="Rectangle 40"/>
          <p:cNvSpPr>
            <a:spLocks noGrp="1" noChangeArrowheads="1"/>
          </p:cNvSpPr>
          <p:nvPr>
            <p:ph type="subTitle" sz="quarter" idx="1"/>
          </p:nvPr>
        </p:nvSpPr>
        <p:spPr>
          <a:xfrm>
            <a:off x="817035" y="1376772"/>
            <a:ext cx="11040533" cy="396391"/>
          </a:xfrm>
          <a:prstGeom prst="rect">
            <a:avLst/>
          </a:prstGeom>
        </p:spPr>
        <p:txBody>
          <a:bodyPr>
            <a:noAutofit/>
          </a:bodyPr>
          <a:lstStyle>
            <a:lvl1pPr marL="0" indent="0">
              <a:spcBef>
                <a:spcPts val="769"/>
              </a:spcBef>
              <a:buFont typeface="Wingdings" pitchFamily="2" charset="2"/>
              <a:buNone/>
              <a:defRPr sz="2600" b="1">
                <a:solidFill>
                  <a:schemeClr val="tx1">
                    <a:lumMod val="65000"/>
                    <a:lumOff val="35000"/>
                  </a:schemeClr>
                </a:solidFill>
              </a:defRPr>
            </a:lvl1pPr>
          </a:lstStyle>
          <a:p>
            <a:pPr lvl="0"/>
            <a:r>
              <a:rPr lang="en-US" noProof="0"/>
              <a:t>Click to edit Master subtitle style</a:t>
            </a:r>
            <a:endParaRPr lang="en-GB" noProof="0" dirty="0"/>
          </a:p>
        </p:txBody>
      </p:sp>
      <p:sp>
        <p:nvSpPr>
          <p:cNvPr id="9" name="Content Placeholder 8"/>
          <p:cNvSpPr>
            <a:spLocks noGrp="1"/>
          </p:cNvSpPr>
          <p:nvPr>
            <p:ph sz="quarter" idx="19"/>
          </p:nvPr>
        </p:nvSpPr>
        <p:spPr>
          <a:xfrm>
            <a:off x="817035" y="1824374"/>
            <a:ext cx="11040533" cy="4412914"/>
          </a:xfrm>
          <a:prstGeom prst="rect">
            <a:avLst/>
          </a:prstGeom>
        </p:spPr>
        <p:txBody>
          <a:bodyPr/>
          <a:lstStyle>
            <a:lvl1pPr>
              <a:defRPr>
                <a:solidFill>
                  <a:schemeClr val="tx1">
                    <a:lumMod val="65000"/>
                    <a:lumOff val="35000"/>
                  </a:schemeClr>
                </a:solidFill>
              </a:defRPr>
            </a:lvl1p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p:txBody>
      </p:sp>
      <p:sp>
        <p:nvSpPr>
          <p:cNvPr id="10" name="Title 9"/>
          <p:cNvSpPr>
            <a:spLocks noGrp="1"/>
          </p:cNvSpPr>
          <p:nvPr>
            <p:ph type="title"/>
          </p:nvPr>
        </p:nvSpPr>
        <p:spPr/>
        <p:txBody>
          <a:bodyPr/>
          <a:lstStyle/>
          <a:p>
            <a:r>
              <a:rPr lang="en-US" noProof="0"/>
              <a:t>Click to edit Master title style</a:t>
            </a:r>
            <a:endParaRPr lang="en-GB" dirty="0"/>
          </a:p>
        </p:txBody>
      </p:sp>
    </p:spTree>
    <p:extLst>
      <p:ext uri="{BB962C8B-B14F-4D97-AF65-F5344CB8AC3E}">
        <p14:creationId xmlns:p14="http://schemas.microsoft.com/office/powerpoint/2010/main" val="2366689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Contents">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noProof="0"/>
              <a:t>Click to edit Master title style</a:t>
            </a:r>
            <a:endParaRPr lang="en-GB" dirty="0"/>
          </a:p>
        </p:txBody>
      </p:sp>
      <p:sp>
        <p:nvSpPr>
          <p:cNvPr id="6" name="Content Placeholder 5"/>
          <p:cNvSpPr>
            <a:spLocks noGrp="1"/>
          </p:cNvSpPr>
          <p:nvPr>
            <p:ph sz="quarter" idx="21"/>
          </p:nvPr>
        </p:nvSpPr>
        <p:spPr>
          <a:xfrm>
            <a:off x="817032" y="1376772"/>
            <a:ext cx="5376000" cy="4860516"/>
          </a:xfrm>
        </p:spPr>
        <p:txBody>
          <a:bodyPr/>
          <a:lstStyle>
            <a:lvl1pPr>
              <a:defRPr>
                <a:solidFill>
                  <a:schemeClr val="tx1">
                    <a:lumMod val="65000"/>
                    <a:lumOff val="35000"/>
                  </a:schemeClr>
                </a:solidFill>
              </a:defRPr>
            </a:lvl1p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p:txBody>
      </p:sp>
      <p:sp>
        <p:nvSpPr>
          <p:cNvPr id="9" name="Content Placeholder 5"/>
          <p:cNvSpPr>
            <a:spLocks noGrp="1"/>
          </p:cNvSpPr>
          <p:nvPr>
            <p:ph sz="quarter" idx="22"/>
          </p:nvPr>
        </p:nvSpPr>
        <p:spPr>
          <a:xfrm>
            <a:off x="6480640" y="1376772"/>
            <a:ext cx="5376000" cy="4860516"/>
          </a:xfrm>
        </p:spPr>
        <p:txBody>
          <a:bodyPr/>
          <a:lstStyle>
            <a:lvl1pPr>
              <a:defRPr>
                <a:solidFill>
                  <a:schemeClr val="tx1">
                    <a:lumMod val="65000"/>
                    <a:lumOff val="35000"/>
                  </a:schemeClr>
                </a:solidFill>
              </a:defRPr>
            </a:lvl1p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p:txBody>
      </p:sp>
    </p:spTree>
    <p:extLst>
      <p:ext uri="{BB962C8B-B14F-4D97-AF65-F5344CB8AC3E}">
        <p14:creationId xmlns:p14="http://schemas.microsoft.com/office/powerpoint/2010/main" val="3906321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Headline + 2 Contents">
    <p:spTree>
      <p:nvGrpSpPr>
        <p:cNvPr id="1" name=""/>
        <p:cNvGrpSpPr/>
        <p:nvPr/>
      </p:nvGrpSpPr>
      <p:grpSpPr>
        <a:xfrm>
          <a:off x="0" y="0"/>
          <a:ext cx="0" cy="0"/>
          <a:chOff x="0" y="0"/>
          <a:chExt cx="0" cy="0"/>
        </a:xfrm>
      </p:grpSpPr>
      <p:sp>
        <p:nvSpPr>
          <p:cNvPr id="8" name="Content Placeholder 7"/>
          <p:cNvSpPr>
            <a:spLocks noGrp="1"/>
          </p:cNvSpPr>
          <p:nvPr>
            <p:ph sz="quarter" idx="22"/>
          </p:nvPr>
        </p:nvSpPr>
        <p:spPr>
          <a:xfrm>
            <a:off x="817032" y="1825200"/>
            <a:ext cx="5376000" cy="4412088"/>
          </a:xfrm>
        </p:spPr>
        <p:txBody>
          <a:bodyPr/>
          <a:lstStyle>
            <a:lvl1pPr>
              <a:defRPr sz="2600">
                <a:solidFill>
                  <a:schemeClr val="tx1">
                    <a:lumMod val="65000"/>
                    <a:lumOff val="35000"/>
                  </a:schemeClr>
                </a:solidFill>
              </a:defRPr>
            </a:lvl1pPr>
            <a:lvl2pPr>
              <a:defRPr sz="2300"/>
            </a:lvl2pPr>
            <a:lvl3pPr>
              <a:defRPr sz="2100"/>
            </a:lvl3pPr>
            <a:lvl4pPr>
              <a:defRPr sz="2100"/>
            </a:lvl4p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p:txBody>
      </p:sp>
      <p:sp>
        <p:nvSpPr>
          <p:cNvPr id="10" name="Content Placeholder 7"/>
          <p:cNvSpPr>
            <a:spLocks noGrp="1"/>
          </p:cNvSpPr>
          <p:nvPr>
            <p:ph sz="quarter" idx="23"/>
          </p:nvPr>
        </p:nvSpPr>
        <p:spPr>
          <a:xfrm>
            <a:off x="6480640" y="1825200"/>
            <a:ext cx="5376000" cy="4412088"/>
          </a:xfrm>
        </p:spPr>
        <p:txBody>
          <a:bodyPr/>
          <a:lstStyle>
            <a:lvl1pPr>
              <a:defRPr sz="2600">
                <a:solidFill>
                  <a:schemeClr val="tx1">
                    <a:lumMod val="65000"/>
                    <a:lumOff val="35000"/>
                  </a:schemeClr>
                </a:solidFill>
              </a:defRPr>
            </a:lvl1pPr>
            <a:lvl2pPr>
              <a:defRPr sz="2300"/>
            </a:lvl2pPr>
            <a:lvl3pPr>
              <a:defRPr sz="2100"/>
            </a:lvl3pPr>
            <a:lvl4pPr>
              <a:defRPr sz="2100"/>
            </a:lvl4p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p:txBody>
      </p:sp>
      <p:sp>
        <p:nvSpPr>
          <p:cNvPr id="2" name="Title 1"/>
          <p:cNvSpPr>
            <a:spLocks noGrp="1"/>
          </p:cNvSpPr>
          <p:nvPr>
            <p:ph type="title"/>
          </p:nvPr>
        </p:nvSpPr>
        <p:spPr/>
        <p:txBody>
          <a:bodyPr/>
          <a:lstStyle/>
          <a:p>
            <a:r>
              <a:rPr lang="en-US" noProof="0"/>
              <a:t>Click to edit Master title style</a:t>
            </a:r>
            <a:endParaRPr lang="en-GB" dirty="0"/>
          </a:p>
        </p:txBody>
      </p:sp>
      <p:sp>
        <p:nvSpPr>
          <p:cNvPr id="7" name="Rectangle 40"/>
          <p:cNvSpPr>
            <a:spLocks noGrp="1" noChangeArrowheads="1"/>
          </p:cNvSpPr>
          <p:nvPr>
            <p:ph type="subTitle" sz="quarter" idx="1"/>
          </p:nvPr>
        </p:nvSpPr>
        <p:spPr>
          <a:xfrm>
            <a:off x="817035" y="1376772"/>
            <a:ext cx="11040533" cy="396391"/>
          </a:xfrm>
          <a:prstGeom prst="rect">
            <a:avLst/>
          </a:prstGeom>
        </p:spPr>
        <p:txBody>
          <a:bodyPr>
            <a:noAutofit/>
          </a:bodyPr>
          <a:lstStyle>
            <a:lvl1pPr marL="0" indent="0">
              <a:spcBef>
                <a:spcPts val="769"/>
              </a:spcBef>
              <a:buFont typeface="Wingdings" pitchFamily="2" charset="2"/>
              <a:buNone/>
              <a:defRPr sz="2600" b="1">
                <a:solidFill>
                  <a:schemeClr val="tx1">
                    <a:lumMod val="65000"/>
                    <a:lumOff val="35000"/>
                  </a:schemeClr>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1887657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noProof="0"/>
              <a:t>Click to edit Master title style</a:t>
            </a:r>
            <a:endParaRPr lang="en-GB" dirty="0"/>
          </a:p>
        </p:txBody>
      </p:sp>
    </p:spTree>
    <p:extLst>
      <p:ext uri="{BB962C8B-B14F-4D97-AF65-F5344CB8AC3E}">
        <p14:creationId xmlns:p14="http://schemas.microsoft.com/office/powerpoint/2010/main" val="775589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3" name="Rectangle 40"/>
          <p:cNvSpPr>
            <a:spLocks noGrp="1" noChangeArrowheads="1"/>
          </p:cNvSpPr>
          <p:nvPr>
            <p:ph type="subTitle" sz="quarter" idx="1"/>
          </p:nvPr>
        </p:nvSpPr>
        <p:spPr>
          <a:xfrm>
            <a:off x="817035" y="1376772"/>
            <a:ext cx="11040533" cy="396391"/>
          </a:xfrm>
          <a:prstGeom prst="rect">
            <a:avLst/>
          </a:prstGeom>
        </p:spPr>
        <p:txBody>
          <a:bodyPr>
            <a:noAutofit/>
          </a:bodyPr>
          <a:lstStyle>
            <a:lvl1pPr marL="0" indent="0">
              <a:spcBef>
                <a:spcPts val="769"/>
              </a:spcBef>
              <a:buFont typeface="Wingdings" pitchFamily="2" charset="2"/>
              <a:buNone/>
              <a:defRPr sz="2600" b="1">
                <a:solidFill>
                  <a:schemeClr val="tx1">
                    <a:lumMod val="65000"/>
                    <a:lumOff val="35000"/>
                  </a:schemeClr>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3982061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0A3CDE-8B5C-4FD0-9E72-640907EAB8F6}" type="datetimeFigureOut">
              <a:rPr lang="sr-Latn-RS" smtClean="0"/>
              <a:t>02.10.2021.</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1FC95D94-3D65-424E-AF27-1162F4438E1D}" type="slidenum">
              <a:rPr lang="sr-Latn-RS" smtClean="0"/>
              <a:t>‹#›</a:t>
            </a:fld>
            <a:endParaRPr lang="sr-Latn-RS"/>
          </a:p>
        </p:txBody>
      </p:sp>
    </p:spTree>
    <p:extLst>
      <p:ext uri="{BB962C8B-B14F-4D97-AF65-F5344CB8AC3E}">
        <p14:creationId xmlns:p14="http://schemas.microsoft.com/office/powerpoint/2010/main" val="1855702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433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ím és tábláza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5" name="Table Placeholder 4"/>
          <p:cNvSpPr>
            <a:spLocks noGrp="1"/>
          </p:cNvSpPr>
          <p:nvPr>
            <p:ph type="tbl" sz="quarter" idx="11"/>
          </p:nvPr>
        </p:nvSpPr>
        <p:spPr>
          <a:xfrm>
            <a:off x="816000" y="1376772"/>
            <a:ext cx="11041567" cy="4860516"/>
          </a:xfrm>
        </p:spPr>
        <p:txBody>
          <a:bodyPr rtlCol="0">
            <a:noAutofit/>
          </a:bodyPr>
          <a:lstStyle>
            <a:lvl1pPr>
              <a:defRPr>
                <a:solidFill>
                  <a:schemeClr val="tx1"/>
                </a:solidFill>
              </a:defRPr>
            </a:lvl1pPr>
          </a:lstStyle>
          <a:p>
            <a:pPr lvl="0"/>
            <a:r>
              <a:rPr lang="hu-HU" noProof="0"/>
              <a:t>Táblázat beszúrásához kattintson az ikonra</a:t>
            </a:r>
            <a:endParaRPr lang="en-GB" noProof="0" dirty="0"/>
          </a:p>
        </p:txBody>
      </p:sp>
    </p:spTree>
    <p:extLst>
      <p:ext uri="{BB962C8B-B14F-4D97-AF65-F5344CB8AC3E}">
        <p14:creationId xmlns:p14="http://schemas.microsoft.com/office/powerpoint/2010/main" val="2670219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5" name="Table Placeholder 4"/>
          <p:cNvSpPr>
            <a:spLocks noGrp="1"/>
          </p:cNvSpPr>
          <p:nvPr>
            <p:ph type="tbl" sz="quarter" idx="11"/>
          </p:nvPr>
        </p:nvSpPr>
        <p:spPr>
          <a:xfrm>
            <a:off x="816000" y="1825200"/>
            <a:ext cx="11041567" cy="4365288"/>
          </a:xfrm>
        </p:spPr>
        <p:txBody>
          <a:bodyPr rtlCol="0">
            <a:noAutofit/>
          </a:bodyPr>
          <a:lstStyle>
            <a:lvl1pPr>
              <a:defRPr>
                <a:solidFill>
                  <a:schemeClr val="tx1"/>
                </a:solidFill>
              </a:defRPr>
            </a:lvl1pPr>
          </a:lstStyle>
          <a:p>
            <a:pPr lvl="0"/>
            <a:r>
              <a:rPr lang="hu-HU" noProof="0"/>
              <a:t>Táblázat beszúrásához kattintson az ikonra</a:t>
            </a:r>
            <a:endParaRPr lang="en-GB" noProof="0" dirty="0"/>
          </a:p>
        </p:txBody>
      </p:sp>
      <p:sp>
        <p:nvSpPr>
          <p:cNvPr id="4" name="Rectangle 40"/>
          <p:cNvSpPr>
            <a:spLocks noGrp="1" noChangeArrowheads="1"/>
          </p:cNvSpPr>
          <p:nvPr>
            <p:ph type="subTitle" sz="quarter" idx="1"/>
          </p:nvPr>
        </p:nvSpPr>
        <p:spPr>
          <a:xfrm>
            <a:off x="817035" y="1376772"/>
            <a:ext cx="11040533" cy="396391"/>
          </a:xfrm>
          <a:prstGeom prst="rect">
            <a:avLst/>
          </a:prstGeom>
        </p:spPr>
        <p:txBody>
          <a:bodyPr>
            <a:noAutofit/>
          </a:bodyPr>
          <a:lstStyle>
            <a:lvl1pPr marL="0" indent="0">
              <a:spcBef>
                <a:spcPts val="769"/>
              </a:spcBef>
              <a:buFont typeface="Wingdings" pitchFamily="2" charset="2"/>
              <a:buNone/>
              <a:defRPr sz="2600" b="1">
                <a:solidFill>
                  <a:schemeClr val="tx1">
                    <a:lumMod val="65000"/>
                    <a:lumOff val="35000"/>
                  </a:schemeClr>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2594749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ab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a:t>Click to edit Master title style</a:t>
            </a:r>
            <a:endParaRPr lang="en-GB" dirty="0"/>
          </a:p>
        </p:txBody>
      </p:sp>
      <p:sp>
        <p:nvSpPr>
          <p:cNvPr id="6" name="Content Placeholder 5"/>
          <p:cNvSpPr>
            <a:spLocks noGrp="1"/>
          </p:cNvSpPr>
          <p:nvPr>
            <p:ph sz="quarter" idx="16"/>
          </p:nvPr>
        </p:nvSpPr>
        <p:spPr>
          <a:xfrm>
            <a:off x="817032" y="3744000"/>
            <a:ext cx="11040535" cy="2493288"/>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p:txBody>
      </p:sp>
      <p:sp>
        <p:nvSpPr>
          <p:cNvPr id="7" name="Table Placeholder 2"/>
          <p:cNvSpPr>
            <a:spLocks noGrp="1"/>
          </p:cNvSpPr>
          <p:nvPr>
            <p:ph type="tbl" sz="quarter" idx="18"/>
          </p:nvPr>
        </p:nvSpPr>
        <p:spPr>
          <a:xfrm>
            <a:off x="814918" y="1376772"/>
            <a:ext cx="11042649" cy="2268538"/>
          </a:xfrm>
        </p:spPr>
        <p:txBody>
          <a:bodyPr rtlCol="0">
            <a:noAutofit/>
          </a:bodyPr>
          <a:lstStyle>
            <a:lvl1pPr>
              <a:defRPr sz="2300">
                <a:solidFill>
                  <a:schemeClr val="tx1"/>
                </a:solidFill>
              </a:defRPr>
            </a:lvl1pPr>
          </a:lstStyle>
          <a:p>
            <a:pPr lvl="0"/>
            <a:r>
              <a:rPr lang="hu-HU" noProof="0"/>
              <a:t>Táblázat beszúrásához kattintson az ikonra</a:t>
            </a:r>
            <a:endParaRPr lang="en-GB" noProof="0" dirty="0"/>
          </a:p>
        </p:txBody>
      </p:sp>
    </p:spTree>
    <p:extLst>
      <p:ext uri="{BB962C8B-B14F-4D97-AF65-F5344CB8AC3E}">
        <p14:creationId xmlns:p14="http://schemas.microsoft.com/office/powerpoint/2010/main" val="3021997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Tab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a:t>Click to edit Master title style</a:t>
            </a:r>
            <a:endParaRPr lang="en-GB" dirty="0"/>
          </a:p>
        </p:txBody>
      </p:sp>
      <p:sp>
        <p:nvSpPr>
          <p:cNvPr id="6" name="Content Placeholder 5"/>
          <p:cNvSpPr>
            <a:spLocks noGrp="1"/>
          </p:cNvSpPr>
          <p:nvPr>
            <p:ph sz="quarter" idx="16"/>
          </p:nvPr>
        </p:nvSpPr>
        <p:spPr>
          <a:xfrm>
            <a:off x="817032" y="3744000"/>
            <a:ext cx="11040535" cy="2493288"/>
          </a:xfrm>
        </p:spPr>
        <p:txBody>
          <a:bodyPr/>
          <a:lstStyle>
            <a:lvl1pPr>
              <a:defRPr>
                <a:solidFill>
                  <a:schemeClr val="tx1">
                    <a:lumMod val="65000"/>
                    <a:lumOff val="35000"/>
                  </a:schemeClr>
                </a:solidFill>
              </a:defRPr>
            </a:lvl1pPr>
            <a:lvl2pPr>
              <a:defRPr>
                <a:solidFill>
                  <a:schemeClr val="tx1">
                    <a:lumMod val="65000"/>
                    <a:lumOff val="35000"/>
                  </a:schemeClr>
                </a:solidFill>
              </a:defRPr>
            </a:lvl2p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p:txBody>
      </p:sp>
      <p:sp>
        <p:nvSpPr>
          <p:cNvPr id="7" name="Table Placeholder 2"/>
          <p:cNvSpPr>
            <a:spLocks noGrp="1"/>
          </p:cNvSpPr>
          <p:nvPr>
            <p:ph type="tbl" sz="quarter" idx="18"/>
          </p:nvPr>
        </p:nvSpPr>
        <p:spPr>
          <a:xfrm>
            <a:off x="814918" y="1825200"/>
            <a:ext cx="11042649" cy="1763712"/>
          </a:xfrm>
        </p:spPr>
        <p:txBody>
          <a:bodyPr rtlCol="0">
            <a:noAutofit/>
          </a:bodyPr>
          <a:lstStyle>
            <a:lvl1pPr>
              <a:defRPr sz="2300">
                <a:solidFill>
                  <a:schemeClr val="tx1"/>
                </a:solidFill>
              </a:defRPr>
            </a:lvl1pPr>
          </a:lstStyle>
          <a:p>
            <a:pPr lvl="0"/>
            <a:r>
              <a:rPr lang="hu-HU" noProof="0"/>
              <a:t>Táblázat beszúrásához kattintson az ikonra</a:t>
            </a:r>
            <a:endParaRPr lang="en-GB" noProof="0" dirty="0"/>
          </a:p>
        </p:txBody>
      </p:sp>
      <p:sp>
        <p:nvSpPr>
          <p:cNvPr id="5" name="Rectangle 40"/>
          <p:cNvSpPr>
            <a:spLocks noGrp="1" noChangeArrowheads="1"/>
          </p:cNvSpPr>
          <p:nvPr>
            <p:ph type="subTitle" sz="quarter" idx="1"/>
          </p:nvPr>
        </p:nvSpPr>
        <p:spPr>
          <a:xfrm>
            <a:off x="817035" y="1376772"/>
            <a:ext cx="11040533" cy="396391"/>
          </a:xfrm>
          <a:prstGeom prst="rect">
            <a:avLst/>
          </a:prstGeom>
        </p:spPr>
        <p:txBody>
          <a:bodyPr>
            <a:noAutofit/>
          </a:bodyPr>
          <a:lstStyle>
            <a:lvl1pPr marL="0" indent="0">
              <a:spcBef>
                <a:spcPts val="769"/>
              </a:spcBef>
              <a:buFont typeface="Wingdings" pitchFamily="2" charset="2"/>
              <a:buNone/>
              <a:defRPr sz="2600" b="1">
                <a:solidFill>
                  <a:schemeClr val="tx1">
                    <a:lumMod val="65000"/>
                    <a:lumOff val="35000"/>
                  </a:schemeClr>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4204679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3" name="Content Placeholder 5"/>
          <p:cNvSpPr>
            <a:spLocks noGrp="1"/>
          </p:cNvSpPr>
          <p:nvPr>
            <p:ph sz="quarter" idx="16"/>
          </p:nvPr>
        </p:nvSpPr>
        <p:spPr>
          <a:xfrm>
            <a:off x="817032" y="1376774"/>
            <a:ext cx="11040535" cy="2268599"/>
          </a:xfrm>
        </p:spPr>
        <p:txBody>
          <a:bodyPr/>
          <a:lstStyle>
            <a:lvl1pPr>
              <a:defRPr>
                <a:solidFill>
                  <a:schemeClr val="tx1">
                    <a:lumMod val="65000"/>
                    <a:lumOff val="35000"/>
                  </a:schemeClr>
                </a:solidFill>
              </a:defRPr>
            </a:lvl1p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p:txBody>
      </p:sp>
      <p:sp>
        <p:nvSpPr>
          <p:cNvPr id="5" name="Table Placeholder 2"/>
          <p:cNvSpPr>
            <a:spLocks noGrp="1"/>
          </p:cNvSpPr>
          <p:nvPr>
            <p:ph type="tbl" sz="quarter" idx="18"/>
          </p:nvPr>
        </p:nvSpPr>
        <p:spPr>
          <a:xfrm>
            <a:off x="814918" y="3744000"/>
            <a:ext cx="11042649" cy="2493288"/>
          </a:xfrm>
        </p:spPr>
        <p:txBody>
          <a:bodyPr rtlCol="0">
            <a:noAutofit/>
          </a:bodyPr>
          <a:lstStyle>
            <a:lvl1pPr>
              <a:defRPr sz="2300">
                <a:solidFill>
                  <a:schemeClr val="tx1"/>
                </a:solidFill>
              </a:defRPr>
            </a:lvl1pPr>
          </a:lstStyle>
          <a:p>
            <a:pPr lvl="0"/>
            <a:r>
              <a:rPr lang="hu-HU" noProof="0"/>
              <a:t>Táblázat beszúrásához kattintson az ikonra</a:t>
            </a:r>
            <a:endParaRPr lang="en-GB" noProof="0" dirty="0"/>
          </a:p>
        </p:txBody>
      </p:sp>
    </p:spTree>
    <p:extLst>
      <p:ext uri="{BB962C8B-B14F-4D97-AF65-F5344CB8AC3E}">
        <p14:creationId xmlns:p14="http://schemas.microsoft.com/office/powerpoint/2010/main" val="231115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title, Content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3" name="Content Placeholder 5"/>
          <p:cNvSpPr>
            <a:spLocks noGrp="1"/>
          </p:cNvSpPr>
          <p:nvPr>
            <p:ph sz="quarter" idx="16"/>
          </p:nvPr>
        </p:nvSpPr>
        <p:spPr>
          <a:xfrm>
            <a:off x="817032" y="1825201"/>
            <a:ext cx="11040535" cy="1764121"/>
          </a:xfrm>
        </p:spPr>
        <p:txBody>
          <a:bodyPr/>
          <a:lstStyle>
            <a:lvl1pPr>
              <a:defRPr>
                <a:solidFill>
                  <a:schemeClr val="tx1">
                    <a:lumMod val="65000"/>
                    <a:lumOff val="35000"/>
                  </a:schemeClr>
                </a:solidFill>
              </a:defRPr>
            </a:lvl1p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p:txBody>
      </p:sp>
      <p:sp>
        <p:nvSpPr>
          <p:cNvPr id="5" name="Table Placeholder 2"/>
          <p:cNvSpPr>
            <a:spLocks noGrp="1"/>
          </p:cNvSpPr>
          <p:nvPr>
            <p:ph type="tbl" sz="quarter" idx="18"/>
          </p:nvPr>
        </p:nvSpPr>
        <p:spPr>
          <a:xfrm>
            <a:off x="814918" y="3744000"/>
            <a:ext cx="11042649" cy="2493288"/>
          </a:xfrm>
        </p:spPr>
        <p:txBody>
          <a:bodyPr rtlCol="0">
            <a:noAutofit/>
          </a:bodyPr>
          <a:lstStyle>
            <a:lvl1pPr>
              <a:defRPr sz="2300">
                <a:solidFill>
                  <a:schemeClr val="tx1"/>
                </a:solidFill>
              </a:defRPr>
            </a:lvl1pPr>
          </a:lstStyle>
          <a:p>
            <a:pPr lvl="0"/>
            <a:r>
              <a:rPr lang="hu-HU" noProof="0"/>
              <a:t>Táblázat beszúrásához kattintson az ikonra</a:t>
            </a:r>
            <a:endParaRPr lang="en-GB" noProof="0" dirty="0"/>
          </a:p>
        </p:txBody>
      </p:sp>
      <p:sp>
        <p:nvSpPr>
          <p:cNvPr id="6" name="Rectangle 40"/>
          <p:cNvSpPr>
            <a:spLocks noGrp="1" noChangeArrowheads="1"/>
          </p:cNvSpPr>
          <p:nvPr>
            <p:ph type="subTitle" sz="quarter" idx="1"/>
          </p:nvPr>
        </p:nvSpPr>
        <p:spPr>
          <a:xfrm>
            <a:off x="817035" y="1376772"/>
            <a:ext cx="11040533" cy="396391"/>
          </a:xfrm>
          <a:prstGeom prst="rect">
            <a:avLst/>
          </a:prstGeom>
        </p:spPr>
        <p:txBody>
          <a:bodyPr>
            <a:noAutofit/>
          </a:bodyPr>
          <a:lstStyle>
            <a:lvl1pPr marL="0" indent="0">
              <a:spcBef>
                <a:spcPts val="769"/>
              </a:spcBef>
              <a:buFont typeface="Wingdings" pitchFamily="2" charset="2"/>
              <a:buNone/>
              <a:defRPr sz="2600" b="1">
                <a:solidFill>
                  <a:schemeClr val="tx1">
                    <a:lumMod val="65000"/>
                    <a:lumOff val="35000"/>
                  </a:schemeClr>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42878096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a:t>Click to edit Master title style</a:t>
            </a:r>
            <a:endParaRPr lang="en-GB" dirty="0"/>
          </a:p>
        </p:txBody>
      </p:sp>
      <p:sp>
        <p:nvSpPr>
          <p:cNvPr id="6" name="Content Placeholder 5"/>
          <p:cNvSpPr>
            <a:spLocks noGrp="1"/>
          </p:cNvSpPr>
          <p:nvPr>
            <p:ph sz="quarter" idx="16"/>
          </p:nvPr>
        </p:nvSpPr>
        <p:spPr>
          <a:xfrm>
            <a:off x="817032" y="3744000"/>
            <a:ext cx="11040535" cy="2493288"/>
          </a:xfrm>
        </p:spPr>
        <p:txBody>
          <a:bodyPr/>
          <a:lstStyle>
            <a:lvl1pPr>
              <a:defRPr>
                <a:solidFill>
                  <a:schemeClr val="tx1">
                    <a:lumMod val="65000"/>
                    <a:lumOff val="35000"/>
                  </a:schemeClr>
                </a:solidFill>
              </a:defRPr>
            </a:lvl1p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p:txBody>
      </p:sp>
      <p:sp>
        <p:nvSpPr>
          <p:cNvPr id="5" name="Content Placeholder 5"/>
          <p:cNvSpPr>
            <a:spLocks noGrp="1"/>
          </p:cNvSpPr>
          <p:nvPr>
            <p:ph sz="quarter" idx="17"/>
          </p:nvPr>
        </p:nvSpPr>
        <p:spPr>
          <a:xfrm>
            <a:off x="817032" y="1376772"/>
            <a:ext cx="11040535" cy="2269812"/>
          </a:xfrm>
        </p:spPr>
        <p:txBody>
          <a:bodyPr/>
          <a:lstStyle>
            <a:lvl1pPr>
              <a:defRPr>
                <a:solidFill>
                  <a:schemeClr val="tx1">
                    <a:lumMod val="65000"/>
                    <a:lumOff val="35000"/>
                  </a:schemeClr>
                </a:solidFill>
              </a:defRPr>
            </a:lvl1p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p:txBody>
      </p:sp>
    </p:spTree>
    <p:extLst>
      <p:ext uri="{BB962C8B-B14F-4D97-AF65-F5344CB8AC3E}">
        <p14:creationId xmlns:p14="http://schemas.microsoft.com/office/powerpoint/2010/main" val="1460415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noProof="0"/>
              <a:t>Click to edit Master title style</a:t>
            </a:r>
            <a:endParaRPr lang="en-GB" dirty="0"/>
          </a:p>
        </p:txBody>
      </p:sp>
      <p:sp>
        <p:nvSpPr>
          <p:cNvPr id="6" name="Content Placeholder 5"/>
          <p:cNvSpPr>
            <a:spLocks noGrp="1"/>
          </p:cNvSpPr>
          <p:nvPr>
            <p:ph sz="quarter" idx="16"/>
          </p:nvPr>
        </p:nvSpPr>
        <p:spPr>
          <a:xfrm>
            <a:off x="817032" y="3744000"/>
            <a:ext cx="11040535" cy="2493288"/>
          </a:xfrm>
        </p:spPr>
        <p:txBody>
          <a:bodyPr/>
          <a:lstStyle>
            <a:lvl1pPr>
              <a:defRPr>
                <a:solidFill>
                  <a:schemeClr val="tx1">
                    <a:lumMod val="65000"/>
                    <a:lumOff val="35000"/>
                  </a:schemeClr>
                </a:solidFill>
              </a:defRPr>
            </a:lvl1p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p:txBody>
      </p:sp>
      <p:sp>
        <p:nvSpPr>
          <p:cNvPr id="5" name="Content Placeholder 5"/>
          <p:cNvSpPr>
            <a:spLocks noGrp="1"/>
          </p:cNvSpPr>
          <p:nvPr>
            <p:ph sz="quarter" idx="17"/>
          </p:nvPr>
        </p:nvSpPr>
        <p:spPr>
          <a:xfrm>
            <a:off x="817032" y="1825200"/>
            <a:ext cx="11040535" cy="1763774"/>
          </a:xfrm>
        </p:spPr>
        <p:txBody>
          <a:bodyPr/>
          <a:lstStyle>
            <a:lvl1pPr>
              <a:defRPr>
                <a:solidFill>
                  <a:schemeClr val="tx1">
                    <a:lumMod val="65000"/>
                    <a:lumOff val="35000"/>
                  </a:schemeClr>
                </a:solidFill>
              </a:defRPr>
            </a:lvl1pPr>
          </a:lstStyle>
          <a:p>
            <a:pPr lvl="0"/>
            <a:r>
              <a:rPr lang="hu-HU" noProof="0"/>
              <a:t>Mintaszöveg szerkesztése</a:t>
            </a:r>
          </a:p>
          <a:p>
            <a:pPr lvl="1"/>
            <a:r>
              <a:rPr lang="hu-HU" noProof="0"/>
              <a:t>Második szint</a:t>
            </a:r>
          </a:p>
          <a:p>
            <a:pPr lvl="2"/>
            <a:r>
              <a:rPr lang="hu-HU" noProof="0"/>
              <a:t>Harmadik szint</a:t>
            </a:r>
          </a:p>
          <a:p>
            <a:pPr lvl="3"/>
            <a:r>
              <a:rPr lang="hu-HU" noProof="0"/>
              <a:t>Negyedik szint</a:t>
            </a:r>
          </a:p>
        </p:txBody>
      </p:sp>
      <p:sp>
        <p:nvSpPr>
          <p:cNvPr id="7" name="Rectangle 40"/>
          <p:cNvSpPr>
            <a:spLocks noGrp="1" noChangeArrowheads="1"/>
          </p:cNvSpPr>
          <p:nvPr>
            <p:ph type="subTitle" sz="quarter" idx="1"/>
          </p:nvPr>
        </p:nvSpPr>
        <p:spPr>
          <a:xfrm>
            <a:off x="817035" y="1376772"/>
            <a:ext cx="11040533" cy="396391"/>
          </a:xfrm>
          <a:prstGeom prst="rect">
            <a:avLst/>
          </a:prstGeom>
        </p:spPr>
        <p:txBody>
          <a:bodyPr>
            <a:noAutofit/>
          </a:bodyPr>
          <a:lstStyle>
            <a:lvl1pPr marL="0" indent="0">
              <a:spcBef>
                <a:spcPts val="769"/>
              </a:spcBef>
              <a:buFont typeface="Wingdings" pitchFamily="2" charset="2"/>
              <a:buNone/>
              <a:defRPr sz="2600" b="1">
                <a:solidFill>
                  <a:schemeClr val="tx1">
                    <a:lumMod val="65000"/>
                    <a:lumOff val="35000"/>
                  </a:schemeClr>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3394310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1_Title">
    <p:spTree>
      <p:nvGrpSpPr>
        <p:cNvPr id="1" name=""/>
        <p:cNvGrpSpPr/>
        <p:nvPr/>
      </p:nvGrpSpPr>
      <p:grpSpPr>
        <a:xfrm>
          <a:off x="0" y="0"/>
          <a:ext cx="0" cy="0"/>
          <a:chOff x="0" y="0"/>
          <a:chExt cx="0" cy="0"/>
        </a:xfrm>
      </p:grpSpPr>
      <p:sp>
        <p:nvSpPr>
          <p:cNvPr id="3112" name="Rectangle 40"/>
          <p:cNvSpPr>
            <a:spLocks noGrp="1" noChangeArrowheads="1"/>
          </p:cNvSpPr>
          <p:nvPr>
            <p:ph type="subTitle" sz="quarter" idx="1"/>
          </p:nvPr>
        </p:nvSpPr>
        <p:spPr>
          <a:xfrm>
            <a:off x="817034" y="3609976"/>
            <a:ext cx="9935633" cy="553998"/>
          </a:xfrm>
          <a:prstGeom prst="rect">
            <a:avLst/>
          </a:prstGeom>
        </p:spPr>
        <p:txBody>
          <a:bodyPr>
            <a:spAutoFit/>
          </a:bodyPr>
          <a:lstStyle>
            <a:lvl1pPr marL="0" indent="0">
              <a:spcBef>
                <a:spcPct val="20000"/>
              </a:spcBef>
              <a:buFont typeface="Wingdings" pitchFamily="2" charset="2"/>
              <a:buNone/>
              <a:defRPr sz="3600">
                <a:solidFill>
                  <a:schemeClr val="tx1">
                    <a:lumMod val="65000"/>
                    <a:lumOff val="35000"/>
                  </a:schemeClr>
                </a:solidFill>
              </a:defRPr>
            </a:lvl1pPr>
          </a:lstStyle>
          <a:p>
            <a:pPr lvl="0"/>
            <a:r>
              <a:rPr lang="en-US" noProof="0"/>
              <a:t>Click to edit Master subtitle style</a:t>
            </a:r>
            <a:endParaRPr lang="en-GB" noProof="0" dirty="0"/>
          </a:p>
        </p:txBody>
      </p:sp>
      <p:sp>
        <p:nvSpPr>
          <p:cNvPr id="3" name="Title 2"/>
          <p:cNvSpPr>
            <a:spLocks noGrp="1"/>
          </p:cNvSpPr>
          <p:nvPr>
            <p:ph type="title"/>
          </p:nvPr>
        </p:nvSpPr>
        <p:spPr>
          <a:xfrm>
            <a:off x="817034" y="2769552"/>
            <a:ext cx="9935633" cy="630942"/>
          </a:xfrm>
        </p:spPr>
        <p:txBody>
          <a:bodyPr/>
          <a:lstStyle>
            <a:lvl1pPr>
              <a:defRPr sz="4100"/>
            </a:lvl1pPr>
          </a:lstStyle>
          <a:p>
            <a:r>
              <a:rPr lang="en-US" noProof="0"/>
              <a:t>Click to edit Master title style</a:t>
            </a:r>
            <a:endParaRPr lang="en-GB" noProof="0" dirty="0"/>
          </a:p>
        </p:txBody>
      </p:sp>
    </p:spTree>
    <p:extLst>
      <p:ext uri="{BB962C8B-B14F-4D97-AF65-F5344CB8AC3E}">
        <p14:creationId xmlns:p14="http://schemas.microsoft.com/office/powerpoint/2010/main" val="4026997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0A3CDE-8B5C-4FD0-9E72-640907EAB8F6}" type="datetimeFigureOut">
              <a:rPr lang="sr-Latn-RS" smtClean="0"/>
              <a:t>02.10.2021.</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1FC95D94-3D65-424E-AF27-1162F4438E1D}" type="slidenum">
              <a:rPr lang="sr-Latn-RS" smtClean="0"/>
              <a:t>‹#›</a:t>
            </a:fld>
            <a:endParaRPr lang="sr-Latn-R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474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el und Tabel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5" name="Table Placeholder 4"/>
          <p:cNvSpPr>
            <a:spLocks noGrp="1"/>
          </p:cNvSpPr>
          <p:nvPr>
            <p:ph type="tbl" sz="quarter" idx="11"/>
          </p:nvPr>
        </p:nvSpPr>
        <p:spPr>
          <a:xfrm>
            <a:off x="816000" y="1376772"/>
            <a:ext cx="11041567" cy="4860516"/>
          </a:xfrm>
        </p:spPr>
        <p:txBody>
          <a:bodyPr rtlCol="0">
            <a:noAutofit/>
          </a:bodyPr>
          <a:lstStyle>
            <a:lvl1pPr>
              <a:defRPr>
                <a:solidFill>
                  <a:schemeClr val="tx1"/>
                </a:solidFill>
              </a:defRPr>
            </a:lvl1pPr>
          </a:lstStyle>
          <a:p>
            <a:pPr lvl="0"/>
            <a:r>
              <a:rPr lang="de-DE" noProof="0"/>
              <a:t>Tabelle durch Klicken auf Symbol hinzufügen</a:t>
            </a:r>
            <a:endParaRPr lang="en-GB" noProof="0" dirty="0"/>
          </a:p>
        </p:txBody>
      </p:sp>
    </p:spTree>
    <p:extLst>
      <p:ext uri="{BB962C8B-B14F-4D97-AF65-F5344CB8AC3E}">
        <p14:creationId xmlns:p14="http://schemas.microsoft.com/office/powerpoint/2010/main" val="2511270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Chapter divider">
    <p:spTree>
      <p:nvGrpSpPr>
        <p:cNvPr id="1" name=""/>
        <p:cNvGrpSpPr/>
        <p:nvPr/>
      </p:nvGrpSpPr>
      <p:grpSpPr>
        <a:xfrm>
          <a:off x="0" y="0"/>
          <a:ext cx="0" cy="0"/>
          <a:chOff x="0" y="0"/>
          <a:chExt cx="0" cy="0"/>
        </a:xfrm>
      </p:grpSpPr>
      <p:sp>
        <p:nvSpPr>
          <p:cNvPr id="3" name="Title 2"/>
          <p:cNvSpPr>
            <a:spLocks noGrp="1"/>
          </p:cNvSpPr>
          <p:nvPr>
            <p:ph type="title"/>
          </p:nvPr>
        </p:nvSpPr>
        <p:spPr>
          <a:xfrm>
            <a:off x="817033" y="2834183"/>
            <a:ext cx="9935633" cy="553998"/>
          </a:xfrm>
        </p:spPr>
        <p:txBody>
          <a:bodyPr/>
          <a:lstStyle>
            <a:lvl1pPr>
              <a:defRPr sz="3600"/>
            </a:lvl1pPr>
          </a:lstStyle>
          <a:p>
            <a:r>
              <a:rPr lang="en-US" noProof="0"/>
              <a:t>Click to edit Master title style</a:t>
            </a:r>
            <a:endParaRPr lang="en-GB" dirty="0"/>
          </a:p>
        </p:txBody>
      </p:sp>
    </p:spTree>
    <p:extLst>
      <p:ext uri="{BB962C8B-B14F-4D97-AF65-F5344CB8AC3E}">
        <p14:creationId xmlns:p14="http://schemas.microsoft.com/office/powerpoint/2010/main" val="2160428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4_Chapter divider">
    <p:spTree>
      <p:nvGrpSpPr>
        <p:cNvPr id="1" name=""/>
        <p:cNvGrpSpPr/>
        <p:nvPr/>
      </p:nvGrpSpPr>
      <p:grpSpPr>
        <a:xfrm>
          <a:off x="0" y="0"/>
          <a:ext cx="0" cy="0"/>
          <a:chOff x="0" y="0"/>
          <a:chExt cx="0" cy="0"/>
        </a:xfrm>
      </p:grpSpPr>
      <p:sp>
        <p:nvSpPr>
          <p:cNvPr id="3112" name="Rectangle 40"/>
          <p:cNvSpPr>
            <a:spLocks noGrp="1" noChangeArrowheads="1"/>
          </p:cNvSpPr>
          <p:nvPr>
            <p:ph type="subTitle" sz="quarter" idx="1"/>
          </p:nvPr>
        </p:nvSpPr>
        <p:spPr>
          <a:xfrm>
            <a:off x="817035" y="3609975"/>
            <a:ext cx="9935632" cy="477054"/>
          </a:xfrm>
          <a:prstGeom prst="rect">
            <a:avLst/>
          </a:prstGeom>
        </p:spPr>
        <p:txBody>
          <a:bodyPr>
            <a:spAutoFit/>
          </a:bodyPr>
          <a:lstStyle>
            <a:lvl1pPr marL="0" indent="0">
              <a:spcBef>
                <a:spcPct val="20000"/>
              </a:spcBef>
              <a:buFont typeface="Wingdings" pitchFamily="2" charset="2"/>
              <a:buNone/>
              <a:defRPr sz="3100">
                <a:solidFill>
                  <a:schemeClr val="tx1">
                    <a:lumMod val="65000"/>
                    <a:lumOff val="35000"/>
                  </a:schemeClr>
                </a:solidFill>
              </a:defRPr>
            </a:lvl1pPr>
          </a:lstStyle>
          <a:p>
            <a:pPr lvl="0"/>
            <a:r>
              <a:rPr lang="en-US" noProof="0"/>
              <a:t>Click to edit Master subtitle style</a:t>
            </a:r>
            <a:endParaRPr lang="en-GB" noProof="0" dirty="0"/>
          </a:p>
        </p:txBody>
      </p:sp>
      <p:sp>
        <p:nvSpPr>
          <p:cNvPr id="3" name="Title 2"/>
          <p:cNvSpPr>
            <a:spLocks noGrp="1"/>
          </p:cNvSpPr>
          <p:nvPr>
            <p:ph type="title"/>
          </p:nvPr>
        </p:nvSpPr>
        <p:spPr>
          <a:xfrm>
            <a:off x="817033" y="2834183"/>
            <a:ext cx="9935633" cy="553998"/>
          </a:xfrm>
        </p:spPr>
        <p:txBody>
          <a:bodyPr/>
          <a:lstStyle>
            <a:lvl1pPr>
              <a:defRPr sz="3600"/>
            </a:lvl1pPr>
          </a:lstStyle>
          <a:p>
            <a:r>
              <a:rPr lang="en-US" noProof="0"/>
              <a:t>Click to edit Master title style</a:t>
            </a:r>
            <a:endParaRPr lang="en-GB" dirty="0"/>
          </a:p>
        </p:txBody>
      </p:sp>
    </p:spTree>
    <p:extLst>
      <p:ext uri="{BB962C8B-B14F-4D97-AF65-F5344CB8AC3E}">
        <p14:creationId xmlns:p14="http://schemas.microsoft.com/office/powerpoint/2010/main" val="27877586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ext and chart_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93700" y="1676400"/>
            <a:ext cx="5435600" cy="4419600"/>
          </a:xfrm>
        </p:spPr>
        <p:txBody>
          <a:bodyPr/>
          <a:lstStyle>
            <a:lvl1pPr>
              <a:defRPr sz="3600"/>
            </a:lvl1pPr>
            <a:lvl2pPr>
              <a:defRPr sz="31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hart Placeholder 4"/>
          <p:cNvSpPr>
            <a:spLocks noGrp="1"/>
          </p:cNvSpPr>
          <p:nvPr>
            <p:ph type="chart" sz="quarter" idx="11"/>
          </p:nvPr>
        </p:nvSpPr>
        <p:spPr>
          <a:xfrm>
            <a:off x="6032500" y="1676400"/>
            <a:ext cx="5433600" cy="4420800"/>
          </a:xfrm>
        </p:spPr>
        <p:txBody>
          <a:bodyPr rtlCol="0">
            <a:noAutofit/>
          </a:bodyPr>
          <a:lstStyle/>
          <a:p>
            <a:pPr lvl="0"/>
            <a:endParaRPr lang="en-GB" noProof="0" dirty="0"/>
          </a:p>
        </p:txBody>
      </p:sp>
    </p:spTree>
    <p:extLst>
      <p:ext uri="{BB962C8B-B14F-4D97-AF65-F5344CB8AC3E}">
        <p14:creationId xmlns:p14="http://schemas.microsoft.com/office/powerpoint/2010/main" val="1228887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Titelmasterformat durch Klicken bearbeiten</a:t>
            </a:r>
          </a:p>
        </p:txBody>
      </p:sp>
    </p:spTree>
    <p:extLst>
      <p:ext uri="{BB962C8B-B14F-4D97-AF65-F5344CB8AC3E}">
        <p14:creationId xmlns:p14="http://schemas.microsoft.com/office/powerpoint/2010/main" val="1863414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cSld name="Section Header A">
    <p:spTree>
      <p:nvGrpSpPr>
        <p:cNvPr id="1" name=""/>
        <p:cNvGrpSpPr/>
        <p:nvPr/>
      </p:nvGrpSpPr>
      <p:grpSpPr>
        <a:xfrm>
          <a:off x="0" y="0"/>
          <a:ext cx="0" cy="0"/>
          <a:chOff x="0" y="0"/>
          <a:chExt cx="0" cy="0"/>
        </a:xfrm>
      </p:grpSpPr>
      <p:sp>
        <p:nvSpPr>
          <p:cNvPr id="2" name="Title 1"/>
          <p:cNvSpPr>
            <a:spLocks noGrp="1"/>
          </p:cNvSpPr>
          <p:nvPr>
            <p:ph type="title"/>
          </p:nvPr>
        </p:nvSpPr>
        <p:spPr>
          <a:xfrm>
            <a:off x="914400" y="1838326"/>
            <a:ext cx="10363200" cy="1362076"/>
          </a:xfrm>
          <a:prstGeom prst="rect">
            <a:avLst/>
          </a:prstGeom>
        </p:spPr>
        <p:txBody>
          <a:bodyPr>
            <a:normAutofit/>
          </a:bodyPr>
          <a:lstStyle>
            <a:lvl1pPr algn="ctr">
              <a:defRPr sz="3600" b="1" cap="none">
                <a:solidFill>
                  <a:srgbClr val="002060"/>
                </a:solidFill>
              </a:defRPr>
            </a:lvl1pPr>
          </a:lstStyle>
          <a:p>
            <a:r>
              <a:rPr lang="en-US"/>
              <a:t>Click to edit Master title style</a:t>
            </a:r>
            <a:endParaRPr lang="en-US" dirty="0"/>
          </a:p>
        </p:txBody>
      </p:sp>
      <p:sp>
        <p:nvSpPr>
          <p:cNvPr id="3" name="Text Placeholder 2"/>
          <p:cNvSpPr>
            <a:spLocks noGrp="1"/>
          </p:cNvSpPr>
          <p:nvPr>
            <p:ph type="body" idx="1"/>
          </p:nvPr>
        </p:nvSpPr>
        <p:spPr>
          <a:xfrm>
            <a:off x="1422400" y="3429000"/>
            <a:ext cx="9347200" cy="1500187"/>
          </a:xfrm>
          <a:prstGeom prst="rect">
            <a:avLst/>
          </a:prstGeom>
        </p:spPr>
        <p:txBody>
          <a:bodyPr/>
          <a:lstStyle>
            <a:lvl1pPr marL="0" indent="0" algn="ctr">
              <a:buNone/>
              <a:defRPr sz="2600">
                <a:solidFill>
                  <a:schemeClr val="tx2">
                    <a:lumMod val="50000"/>
                  </a:schemeClr>
                </a:solidFill>
              </a:defRPr>
            </a:lvl1pPr>
            <a:lvl2pPr marL="586130" indent="0">
              <a:buNone/>
              <a:defRPr sz="2300">
                <a:solidFill>
                  <a:schemeClr val="tx1">
                    <a:tint val="75000"/>
                  </a:schemeClr>
                </a:solidFill>
              </a:defRPr>
            </a:lvl2pPr>
            <a:lvl3pPr marL="1172261" indent="0">
              <a:buNone/>
              <a:defRPr sz="2100">
                <a:solidFill>
                  <a:schemeClr val="tx1">
                    <a:tint val="75000"/>
                  </a:schemeClr>
                </a:solidFill>
              </a:defRPr>
            </a:lvl3pPr>
            <a:lvl4pPr marL="1758391" indent="0">
              <a:buNone/>
              <a:defRPr sz="1800">
                <a:solidFill>
                  <a:schemeClr val="tx1">
                    <a:tint val="75000"/>
                  </a:schemeClr>
                </a:solidFill>
              </a:defRPr>
            </a:lvl4pPr>
            <a:lvl5pPr marL="2344522" indent="0">
              <a:buNone/>
              <a:defRPr sz="1800">
                <a:solidFill>
                  <a:schemeClr val="tx1">
                    <a:tint val="75000"/>
                  </a:schemeClr>
                </a:solidFill>
              </a:defRPr>
            </a:lvl5pPr>
            <a:lvl6pPr marL="2930652" indent="0">
              <a:buNone/>
              <a:defRPr sz="1800">
                <a:solidFill>
                  <a:schemeClr val="tx1">
                    <a:tint val="75000"/>
                  </a:schemeClr>
                </a:solidFill>
              </a:defRPr>
            </a:lvl6pPr>
            <a:lvl7pPr marL="3516782" indent="0">
              <a:buNone/>
              <a:defRPr sz="1800">
                <a:solidFill>
                  <a:schemeClr val="tx1">
                    <a:tint val="75000"/>
                  </a:schemeClr>
                </a:solidFill>
              </a:defRPr>
            </a:lvl7pPr>
            <a:lvl8pPr marL="4102913" indent="0">
              <a:buNone/>
              <a:defRPr sz="1800">
                <a:solidFill>
                  <a:schemeClr val="tx1">
                    <a:tint val="75000"/>
                  </a:schemeClr>
                </a:solidFill>
              </a:defRPr>
            </a:lvl8pPr>
            <a:lvl9pPr marL="4689043" indent="0">
              <a:buNone/>
              <a:defRPr sz="18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79202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text</a:t>
            </a:r>
            <a:endParaRPr lang="en-GB" dirty="0"/>
          </a:p>
        </p:txBody>
      </p:sp>
      <p:sp>
        <p:nvSpPr>
          <p:cNvPr id="5" name="Table Placeholder 4"/>
          <p:cNvSpPr>
            <a:spLocks noGrp="1"/>
          </p:cNvSpPr>
          <p:nvPr>
            <p:ph type="tbl" sz="quarter" idx="11" hasCustomPrompt="1"/>
          </p:nvPr>
        </p:nvSpPr>
        <p:spPr>
          <a:xfrm>
            <a:off x="816002" y="1376773"/>
            <a:ext cx="11041567" cy="4860516"/>
          </a:xfrm>
        </p:spPr>
        <p:txBody>
          <a:bodyPr/>
          <a:lstStyle>
            <a:lvl1pPr>
              <a:defRPr sz="2100">
                <a:solidFill>
                  <a:schemeClr val="tx1">
                    <a:lumMod val="65000"/>
                    <a:lumOff val="35000"/>
                  </a:schemeClr>
                </a:solidFill>
              </a:defRPr>
            </a:lvl1pPr>
          </a:lstStyle>
          <a:p>
            <a:r>
              <a:rPr lang="hu-HU" noProof="0" dirty="0"/>
              <a:t>C</a:t>
            </a:r>
            <a:r>
              <a:rPr lang="en-US" noProof="0" dirty="0"/>
              <a:t>lick on the icon</a:t>
            </a:r>
            <a:r>
              <a:rPr lang="hu-HU" noProof="0" dirty="0"/>
              <a:t> t</a:t>
            </a:r>
            <a:r>
              <a:rPr lang="en-US" noProof="0" dirty="0"/>
              <a:t>o insert a table</a:t>
            </a:r>
            <a:endParaRPr lang="en-GB" noProof="0" dirty="0"/>
          </a:p>
        </p:txBody>
      </p:sp>
    </p:spTree>
    <p:extLst>
      <p:ext uri="{BB962C8B-B14F-4D97-AF65-F5344CB8AC3E}">
        <p14:creationId xmlns:p14="http://schemas.microsoft.com/office/powerpoint/2010/main" val="15486537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046454"/>
            <a:ext cx="10363200" cy="553998"/>
          </a:xfrm>
        </p:spPr>
        <p:txBody>
          <a:bodyPr/>
          <a:lstStyle/>
          <a:p>
            <a:r>
              <a:rPr lang="en-US"/>
              <a:t>Click to edit Master title style</a:t>
            </a:r>
            <a:endParaRPr lang="sr-Latn-R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39598" indent="0" algn="ctr">
              <a:buNone/>
              <a:defRPr>
                <a:solidFill>
                  <a:schemeClr val="tx1">
                    <a:tint val="75000"/>
                  </a:schemeClr>
                </a:solidFill>
              </a:defRPr>
            </a:lvl2pPr>
            <a:lvl3pPr marL="879196" indent="0" algn="ctr">
              <a:buNone/>
              <a:defRPr>
                <a:solidFill>
                  <a:schemeClr val="tx1">
                    <a:tint val="75000"/>
                  </a:schemeClr>
                </a:solidFill>
              </a:defRPr>
            </a:lvl3pPr>
            <a:lvl4pPr marL="1318793" indent="0" algn="ctr">
              <a:buNone/>
              <a:defRPr>
                <a:solidFill>
                  <a:schemeClr val="tx1">
                    <a:tint val="75000"/>
                  </a:schemeClr>
                </a:solidFill>
              </a:defRPr>
            </a:lvl4pPr>
            <a:lvl5pPr marL="1758391" indent="0" algn="ctr">
              <a:buNone/>
              <a:defRPr>
                <a:solidFill>
                  <a:schemeClr val="tx1">
                    <a:tint val="75000"/>
                  </a:schemeClr>
                </a:solidFill>
              </a:defRPr>
            </a:lvl5pPr>
            <a:lvl6pPr marL="2197989" indent="0" algn="ctr">
              <a:buNone/>
              <a:defRPr>
                <a:solidFill>
                  <a:schemeClr val="tx1">
                    <a:tint val="75000"/>
                  </a:schemeClr>
                </a:solidFill>
              </a:defRPr>
            </a:lvl6pPr>
            <a:lvl7pPr marL="2637587" indent="0" algn="ctr">
              <a:buNone/>
              <a:defRPr>
                <a:solidFill>
                  <a:schemeClr val="tx1">
                    <a:tint val="75000"/>
                  </a:schemeClr>
                </a:solidFill>
              </a:defRPr>
            </a:lvl7pPr>
            <a:lvl8pPr marL="3077185" indent="0" algn="ctr">
              <a:buNone/>
              <a:defRPr>
                <a:solidFill>
                  <a:schemeClr val="tx1">
                    <a:tint val="75000"/>
                  </a:schemeClr>
                </a:solidFill>
              </a:defRPr>
            </a:lvl8pPr>
            <a:lvl9pPr marL="3516782" indent="0" algn="ctr">
              <a:buNone/>
              <a:defRPr>
                <a:solidFill>
                  <a:schemeClr val="tx1">
                    <a:tint val="75000"/>
                  </a:schemeClr>
                </a:solidFill>
              </a:defRPr>
            </a:lvl9pPr>
          </a:lstStyle>
          <a:p>
            <a:r>
              <a:rPr lang="en-US"/>
              <a:t>Click to edit Master subtitle style</a:t>
            </a:r>
            <a:endParaRPr lang="sr-Latn-RS"/>
          </a:p>
        </p:txBody>
      </p:sp>
      <p:sp>
        <p:nvSpPr>
          <p:cNvPr id="4" name="Date Placeholder 3"/>
          <p:cNvSpPr>
            <a:spLocks noGrp="1"/>
          </p:cNvSpPr>
          <p:nvPr>
            <p:ph type="dt" sz="half" idx="10"/>
          </p:nvPr>
        </p:nvSpPr>
        <p:spPr/>
        <p:txBody>
          <a:bodyPr lIns="117226" tIns="58613" rIns="117226" bIns="58613"/>
          <a:lstStyle/>
          <a:p>
            <a:pPr defTabSz="914400" fontAlgn="base">
              <a:spcBef>
                <a:spcPct val="0"/>
              </a:spcBef>
              <a:spcAft>
                <a:spcPct val="0"/>
              </a:spcAft>
            </a:pPr>
            <a:fld id="{C23F88AB-E270-46EE-A8CA-3742FC0D4BF1}" type="datetimeFigureOut">
              <a:rPr lang="sr-Latn-RS" smtClean="0">
                <a:solidFill>
                  <a:srgbClr val="000000"/>
                </a:solidFill>
              </a:rPr>
              <a:pPr defTabSz="914400" fontAlgn="base">
                <a:spcBef>
                  <a:spcPct val="0"/>
                </a:spcBef>
                <a:spcAft>
                  <a:spcPct val="0"/>
                </a:spcAft>
              </a:pPr>
              <a:t>02.10.2021.</a:t>
            </a:fld>
            <a:endParaRPr lang="sr-Latn-RS">
              <a:solidFill>
                <a:srgbClr val="000000"/>
              </a:solidFill>
            </a:endParaRPr>
          </a:p>
        </p:txBody>
      </p:sp>
      <p:sp>
        <p:nvSpPr>
          <p:cNvPr id="5" name="Footer Placeholder 4"/>
          <p:cNvSpPr>
            <a:spLocks noGrp="1"/>
          </p:cNvSpPr>
          <p:nvPr>
            <p:ph type="ftr" sz="quarter" idx="11"/>
          </p:nvPr>
        </p:nvSpPr>
        <p:spPr/>
        <p:txBody>
          <a:bodyPr lIns="117226" tIns="58613" rIns="117226" bIns="58613"/>
          <a:lstStyle/>
          <a:p>
            <a:pPr defTabSz="914400" fontAlgn="base">
              <a:spcBef>
                <a:spcPct val="0"/>
              </a:spcBef>
              <a:spcAft>
                <a:spcPct val="0"/>
              </a:spcAft>
            </a:pPr>
            <a:endParaRPr lang="sr-Latn-RS">
              <a:solidFill>
                <a:srgbClr val="000000"/>
              </a:solidFill>
            </a:endParaRPr>
          </a:p>
        </p:txBody>
      </p:sp>
      <p:sp>
        <p:nvSpPr>
          <p:cNvPr id="6" name="Slide Number Placeholder 5"/>
          <p:cNvSpPr>
            <a:spLocks noGrp="1"/>
          </p:cNvSpPr>
          <p:nvPr>
            <p:ph type="sldNum" sz="quarter" idx="12"/>
          </p:nvPr>
        </p:nvSpPr>
        <p:spPr/>
        <p:txBody>
          <a:bodyPr lIns="117226" tIns="58613" rIns="117226" bIns="58613"/>
          <a:lstStyle/>
          <a:p>
            <a:pPr defTabSz="914400" fontAlgn="base">
              <a:spcBef>
                <a:spcPct val="0"/>
              </a:spcBef>
              <a:spcAft>
                <a:spcPct val="0"/>
              </a:spcAft>
            </a:pPr>
            <a:fld id="{5B777807-7333-44A7-9CF0-DF2C3AD904C9}" type="slidenum">
              <a:rPr lang="sr-Latn-RS" smtClean="0">
                <a:solidFill>
                  <a:srgbClr val="000000"/>
                </a:solidFill>
              </a:rPr>
              <a:pPr defTabSz="914400" fontAlgn="base">
                <a:spcBef>
                  <a:spcPct val="0"/>
                </a:spcBef>
                <a:spcAft>
                  <a:spcPct val="0"/>
                </a:spcAft>
              </a:pPr>
              <a:t>‹#›</a:t>
            </a:fld>
            <a:endParaRPr lang="sr-Latn-RS">
              <a:solidFill>
                <a:srgbClr val="000000"/>
              </a:solidFill>
            </a:endParaRPr>
          </a:p>
        </p:txBody>
      </p:sp>
    </p:spTree>
    <p:extLst>
      <p:ext uri="{BB962C8B-B14F-4D97-AF65-F5344CB8AC3E}">
        <p14:creationId xmlns:p14="http://schemas.microsoft.com/office/powerpoint/2010/main" val="2037083536"/>
      </p:ext>
    </p:extLst>
  </p:cSld>
  <p:clrMapOvr>
    <a:masterClrMapping/>
  </p:clrMapOvr>
  <p:hf sldNum="0"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9"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
          <p:cNvSpPr>
            <a:spLocks noGrp="1"/>
          </p:cNvSpPr>
          <p:nvPr>
            <p:ph type="ctrTitle"/>
          </p:nvPr>
        </p:nvSpPr>
        <p:spPr>
          <a:xfrm>
            <a:off x="571467" y="2421132"/>
            <a:ext cx="10703163" cy="881069"/>
          </a:xfrm>
        </p:spPr>
        <p:txBody>
          <a:bodyPr anchor="t">
            <a:normAutofit/>
          </a:bodyPr>
          <a:lstStyle>
            <a:lvl1pPr algn="l">
              <a:defRPr sz="3600">
                <a:solidFill>
                  <a:srgbClr val="76004B"/>
                </a:solidFill>
              </a:defRPr>
            </a:lvl1pPr>
          </a:lstStyle>
          <a:p>
            <a:r>
              <a:rPr lang="en-US" dirty="0"/>
              <a:t>Click to edit Master title style</a:t>
            </a:r>
            <a:endParaRPr lang="en-GB" dirty="0"/>
          </a:p>
        </p:txBody>
      </p:sp>
      <p:sp>
        <p:nvSpPr>
          <p:cNvPr id="15" name="Subtitle 2"/>
          <p:cNvSpPr>
            <a:spLocks noGrp="1"/>
          </p:cNvSpPr>
          <p:nvPr>
            <p:ph type="subTitle" idx="1"/>
          </p:nvPr>
        </p:nvSpPr>
        <p:spPr>
          <a:xfrm>
            <a:off x="571861" y="3301811"/>
            <a:ext cx="7877596" cy="574924"/>
          </a:xfrm>
        </p:spPr>
        <p:txBody>
          <a:bodyPr>
            <a:noAutofit/>
          </a:bodyPr>
          <a:lstStyle>
            <a:lvl1pPr marL="0" indent="0" algn="l">
              <a:buNone/>
              <a:defRPr sz="2800">
                <a:solidFill>
                  <a:srgbClr val="F26A38"/>
                </a:solidFill>
              </a:defRPr>
            </a:lvl1pPr>
            <a:lvl2pPr marL="608874" indent="0" algn="ctr">
              <a:buNone/>
              <a:defRPr>
                <a:solidFill>
                  <a:schemeClr val="tx1">
                    <a:tint val="75000"/>
                  </a:schemeClr>
                </a:solidFill>
              </a:defRPr>
            </a:lvl2pPr>
            <a:lvl3pPr marL="1217830" indent="0" algn="ctr">
              <a:buNone/>
              <a:defRPr>
                <a:solidFill>
                  <a:schemeClr val="tx1">
                    <a:tint val="75000"/>
                  </a:schemeClr>
                </a:solidFill>
              </a:defRPr>
            </a:lvl3pPr>
            <a:lvl4pPr marL="1826729" indent="0" algn="ctr">
              <a:buNone/>
              <a:defRPr>
                <a:solidFill>
                  <a:schemeClr val="tx1">
                    <a:tint val="75000"/>
                  </a:schemeClr>
                </a:solidFill>
              </a:defRPr>
            </a:lvl4pPr>
            <a:lvl5pPr marL="2435656" indent="0" algn="ctr">
              <a:buNone/>
              <a:defRPr>
                <a:solidFill>
                  <a:schemeClr val="tx1">
                    <a:tint val="75000"/>
                  </a:schemeClr>
                </a:solidFill>
              </a:defRPr>
            </a:lvl5pPr>
            <a:lvl6pPr marL="3044529" indent="0" algn="ctr">
              <a:buNone/>
              <a:defRPr>
                <a:solidFill>
                  <a:schemeClr val="tx1">
                    <a:tint val="75000"/>
                  </a:schemeClr>
                </a:solidFill>
              </a:defRPr>
            </a:lvl6pPr>
            <a:lvl7pPr marL="3653403" indent="0" algn="ctr">
              <a:buNone/>
              <a:defRPr>
                <a:solidFill>
                  <a:schemeClr val="tx1">
                    <a:tint val="75000"/>
                  </a:schemeClr>
                </a:solidFill>
              </a:defRPr>
            </a:lvl7pPr>
            <a:lvl8pPr marL="4262328" indent="0" algn="ctr">
              <a:buNone/>
              <a:defRPr>
                <a:solidFill>
                  <a:schemeClr val="tx1">
                    <a:tint val="75000"/>
                  </a:schemeClr>
                </a:solidFill>
              </a:defRPr>
            </a:lvl8pPr>
            <a:lvl9pPr marL="4871238" indent="0" algn="ctr">
              <a:buNone/>
              <a:defRPr>
                <a:solidFill>
                  <a:schemeClr val="tx1">
                    <a:tint val="75000"/>
                  </a:schemeClr>
                </a:solidFill>
              </a:defRPr>
            </a:lvl9pPr>
          </a:lstStyle>
          <a:p>
            <a:r>
              <a:rPr lang="en-US" dirty="0"/>
              <a:t>Click to edit Master subtitle style</a:t>
            </a:r>
            <a:endParaRPr lang="en-GB" dirty="0"/>
          </a:p>
        </p:txBody>
      </p:sp>
      <p:sp>
        <p:nvSpPr>
          <p:cNvPr id="16" name="Text Placeholder 8"/>
          <p:cNvSpPr>
            <a:spLocks noGrp="1"/>
          </p:cNvSpPr>
          <p:nvPr>
            <p:ph type="body" sz="quarter" idx="13"/>
          </p:nvPr>
        </p:nvSpPr>
        <p:spPr>
          <a:xfrm>
            <a:off x="571509" y="3873303"/>
            <a:ext cx="5716532" cy="571504"/>
          </a:xfrm>
        </p:spPr>
        <p:txBody>
          <a:bodyPr>
            <a:noAutofit/>
          </a:bodyPr>
          <a:lstStyle>
            <a:lvl1pPr>
              <a:buNone/>
              <a:defRPr sz="2000" i="1">
                <a:solidFill>
                  <a:srgbClr val="76004B"/>
                </a:solidFill>
              </a:defRPr>
            </a:lvl1pPr>
          </a:lstStyle>
          <a:p>
            <a:pPr lvl="0"/>
            <a:endParaRPr lang="en-GB" dirty="0"/>
          </a:p>
        </p:txBody>
      </p:sp>
      <p:sp>
        <p:nvSpPr>
          <p:cNvPr id="7" name="Content Placeholder 6"/>
          <p:cNvSpPr>
            <a:spLocks noGrp="1"/>
          </p:cNvSpPr>
          <p:nvPr>
            <p:ph sz="quarter" idx="14"/>
          </p:nvPr>
        </p:nvSpPr>
        <p:spPr>
          <a:xfrm>
            <a:off x="8031" y="6426003"/>
            <a:ext cx="2603839" cy="404719"/>
          </a:xfrm>
        </p:spPr>
        <p:txBody>
          <a:bodyPr/>
          <a:lstStyle>
            <a:lvl1pPr algn="l">
              <a:buNone/>
              <a:defRPr sz="1500">
                <a:solidFill>
                  <a:schemeClr val="bg1"/>
                </a:solidFill>
              </a:defRPr>
            </a:lvl1pPr>
          </a:lstStyle>
          <a:p>
            <a:pPr lvl="0"/>
            <a:endParaRPr lang="en-GB" dirty="0"/>
          </a:p>
        </p:txBody>
      </p:sp>
      <p:pic>
        <p:nvPicPr>
          <p:cNvPr id="13"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13086" y="6069294"/>
            <a:ext cx="55499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userDrawn="1"/>
        </p:nvSpPr>
        <p:spPr>
          <a:xfrm>
            <a:off x="3743739" y="6021288"/>
            <a:ext cx="4809437" cy="297517"/>
          </a:xfrm>
          <a:prstGeom prst="rect">
            <a:avLst/>
          </a:prstGeom>
          <a:noFill/>
        </p:spPr>
        <p:txBody>
          <a:bodyPr wrap="none" lIns="121917" tIns="60958" rIns="121917" bIns="60958" rtlCol="0">
            <a:spAutoFit/>
          </a:bodyPr>
          <a:lstStyle/>
          <a:p>
            <a:pPr defTabSz="1088374"/>
            <a:r>
              <a:rPr lang="en-GB" sz="1100" dirty="0">
                <a:solidFill>
                  <a:prstClr val="white"/>
                </a:solidFill>
              </a:rPr>
              <a:t>This promotional meeting is organised and funded by the BMS Pfizer Alliance</a:t>
            </a:r>
          </a:p>
        </p:txBody>
      </p:sp>
    </p:spTree>
    <p:extLst>
      <p:ext uri="{BB962C8B-B14F-4D97-AF65-F5344CB8AC3E}">
        <p14:creationId xmlns:p14="http://schemas.microsoft.com/office/powerpoint/2010/main" val="278755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grpSp>
        <p:nvGrpSpPr>
          <p:cNvPr id="2" name="Group 2"/>
          <p:cNvGrpSpPr>
            <a:grpSpLocks/>
          </p:cNvGrpSpPr>
          <p:nvPr userDrawn="1"/>
        </p:nvGrpSpPr>
        <p:grpSpPr bwMode="auto">
          <a:xfrm>
            <a:off x="396" y="-1264"/>
            <a:ext cx="12192000" cy="6946901"/>
            <a:chOff x="0" y="-2116"/>
            <a:chExt cx="12192000" cy="6947860"/>
          </a:xfrm>
        </p:grpSpPr>
        <p:pic>
          <p:nvPicPr>
            <p:cNvPr id="3" name="Picture 5" descr="L:\Pfizer\Eliquis\ELI204 Masterclass\First masterclass\Presentations\Template\Eliquis_SPAF Masterclass_PPT_1703149.jpg"/>
            <p:cNvPicPr>
              <a:picLocks noChangeAspect="1" noChangeArrowheads="1"/>
            </p:cNvPicPr>
            <p:nvPr userDrawn="1"/>
          </p:nvPicPr>
          <p:blipFill>
            <a:blip r:embed="rId2" cstate="print"/>
            <a:srcRect b="26146"/>
            <a:stretch>
              <a:fillRect/>
            </a:stretch>
          </p:blipFill>
          <p:spPr bwMode="auto">
            <a:xfrm>
              <a:off x="0" y="-2116"/>
              <a:ext cx="12192000" cy="5066487"/>
            </a:xfrm>
            <a:prstGeom prst="rect">
              <a:avLst/>
            </a:prstGeom>
            <a:noFill/>
            <a:ln w="9525">
              <a:noFill/>
              <a:miter lim="800000"/>
              <a:headEnd/>
              <a:tailEnd/>
            </a:ln>
          </p:spPr>
        </p:pic>
        <p:pic>
          <p:nvPicPr>
            <p:cNvPr id="4" name="Picture 6" descr="L:\Pfizer\Eliquis\ELI204 Masterclass\First masterclass\Presentations\Template\Eliquis_SPAF Masterclass_PPT_170314[1].jpg"/>
            <p:cNvPicPr>
              <a:picLocks noChangeAspect="1" noChangeArrowheads="1"/>
            </p:cNvPicPr>
            <p:nvPr userDrawn="1"/>
          </p:nvPicPr>
          <p:blipFill>
            <a:blip r:embed="rId3" cstate="print"/>
            <a:srcRect t="83229"/>
            <a:stretch>
              <a:fillRect/>
            </a:stretch>
          </p:blipFill>
          <p:spPr bwMode="auto">
            <a:xfrm>
              <a:off x="0" y="5734260"/>
              <a:ext cx="12192000" cy="1150533"/>
            </a:xfrm>
            <a:prstGeom prst="rect">
              <a:avLst/>
            </a:prstGeom>
            <a:noFill/>
            <a:ln w="9525">
              <a:noFill/>
              <a:miter lim="800000"/>
              <a:headEnd/>
              <a:tailEnd/>
            </a:ln>
          </p:spPr>
        </p:pic>
        <p:pic>
          <p:nvPicPr>
            <p:cNvPr id="5" name="Picture 2"/>
            <p:cNvPicPr>
              <a:picLocks noChangeAspect="1" noChangeArrowheads="1"/>
            </p:cNvPicPr>
            <p:nvPr userDrawn="1"/>
          </p:nvPicPr>
          <p:blipFill>
            <a:blip r:embed="rId4" cstate="print"/>
            <a:srcRect l="23810" t="79762" r="2856" b="19196"/>
            <a:stretch>
              <a:fillRect/>
            </a:stretch>
          </p:blipFill>
          <p:spPr bwMode="auto">
            <a:xfrm>
              <a:off x="0" y="6807199"/>
              <a:ext cx="12192000" cy="138545"/>
            </a:xfrm>
            <a:prstGeom prst="rect">
              <a:avLst/>
            </a:prstGeom>
            <a:noFill/>
            <a:ln w="9525">
              <a:noFill/>
              <a:miter lim="800000"/>
              <a:headEnd/>
              <a:tailEnd/>
            </a:ln>
          </p:spPr>
        </p:pic>
      </p:grpSp>
    </p:spTree>
    <p:extLst>
      <p:ext uri="{BB962C8B-B14F-4D97-AF65-F5344CB8AC3E}">
        <p14:creationId xmlns:p14="http://schemas.microsoft.com/office/powerpoint/2010/main" val="59464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0A3CDE-8B5C-4FD0-9E72-640907EAB8F6}" type="datetimeFigureOut">
              <a:rPr lang="sr-Latn-RS" smtClean="0"/>
              <a:t>02.10.2021.</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1FC95D94-3D65-424E-AF27-1162F4438E1D}" type="slidenum">
              <a:rPr lang="sr-Latn-RS" smtClean="0"/>
              <a:t>‹#›</a:t>
            </a:fld>
            <a:endParaRPr lang="sr-Latn-RS"/>
          </a:p>
        </p:txBody>
      </p:sp>
    </p:spTree>
    <p:extLst>
      <p:ext uri="{BB962C8B-B14F-4D97-AF65-F5344CB8AC3E}">
        <p14:creationId xmlns:p14="http://schemas.microsoft.com/office/powerpoint/2010/main" val="40215223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112" y="-8089"/>
            <a:ext cx="11040000" cy="1047733"/>
          </a:xfrm>
        </p:spPr>
        <p:txBody>
          <a:bodyPr>
            <a:normAutofit/>
          </a:bodyPr>
          <a:lstStyle>
            <a:lvl1pPr algn="l" defTabSz="1217830" rtl="0" eaLnBrk="1" latinLnBrk="0" hangingPunct="1">
              <a:spcBef>
                <a:spcPct val="0"/>
              </a:spcBef>
              <a:buNone/>
              <a:defRPr lang="en-GB" sz="3700" kern="1200" dirty="0">
                <a:solidFill>
                  <a:srgbClr val="76004B"/>
                </a:solidFill>
                <a:latin typeface="+mj-lt"/>
                <a:ea typeface="+mj-ea"/>
                <a:cs typeface="+mj-cs"/>
              </a:defRPr>
            </a:lvl1pPr>
          </a:lstStyle>
          <a:p>
            <a:r>
              <a:rPr lang="en-US" dirty="0"/>
              <a:t>Click to edit Master title style</a:t>
            </a:r>
            <a:endParaRPr lang="en-GB" dirty="0"/>
          </a:p>
        </p:txBody>
      </p:sp>
      <p:sp>
        <p:nvSpPr>
          <p:cNvPr id="3" name="Text Placeholder 2"/>
          <p:cNvSpPr>
            <a:spLocks noGrp="1"/>
          </p:cNvSpPr>
          <p:nvPr>
            <p:ph type="body" idx="1"/>
          </p:nvPr>
        </p:nvSpPr>
        <p:spPr>
          <a:xfrm>
            <a:off x="609604" y="1360877"/>
            <a:ext cx="5386917" cy="639763"/>
          </a:xfrm>
        </p:spPr>
        <p:txBody>
          <a:bodyPr anchor="b"/>
          <a:lstStyle>
            <a:lvl1pPr marL="0" indent="0">
              <a:buNone/>
              <a:defRPr sz="3200" b="1"/>
            </a:lvl1pPr>
            <a:lvl2pPr marL="608874" indent="0">
              <a:buNone/>
              <a:defRPr sz="2700" b="1"/>
            </a:lvl2pPr>
            <a:lvl3pPr marL="1217830" indent="0">
              <a:buNone/>
              <a:defRPr sz="2400" b="1"/>
            </a:lvl3pPr>
            <a:lvl4pPr marL="1826729" indent="0">
              <a:buNone/>
              <a:defRPr sz="2100" b="1"/>
            </a:lvl4pPr>
            <a:lvl5pPr marL="2435656" indent="0">
              <a:buNone/>
              <a:defRPr sz="2100" b="1"/>
            </a:lvl5pPr>
            <a:lvl6pPr marL="3044529" indent="0">
              <a:buNone/>
              <a:defRPr sz="2100" b="1"/>
            </a:lvl6pPr>
            <a:lvl7pPr marL="3653403" indent="0">
              <a:buNone/>
              <a:defRPr sz="2100" b="1"/>
            </a:lvl7pPr>
            <a:lvl8pPr marL="4262328" indent="0">
              <a:buNone/>
              <a:defRPr sz="2100" b="1"/>
            </a:lvl8pPr>
            <a:lvl9pPr marL="4871238" indent="0">
              <a:buNone/>
              <a:defRPr sz="2100" b="1"/>
            </a:lvl9pPr>
          </a:lstStyle>
          <a:p>
            <a:pPr lvl="0"/>
            <a:r>
              <a:rPr lang="en-US" dirty="0"/>
              <a:t>Click to edit Master text styles</a:t>
            </a:r>
          </a:p>
        </p:txBody>
      </p:sp>
      <p:sp>
        <p:nvSpPr>
          <p:cNvPr id="4" name="Content Placeholder 3"/>
          <p:cNvSpPr>
            <a:spLocks noGrp="1"/>
          </p:cNvSpPr>
          <p:nvPr>
            <p:ph sz="half" idx="2"/>
          </p:nvPr>
        </p:nvSpPr>
        <p:spPr>
          <a:xfrm>
            <a:off x="609604" y="2000239"/>
            <a:ext cx="5386917" cy="4125924"/>
          </a:xfrm>
        </p:spPr>
        <p:txBody>
          <a:bodyPr/>
          <a:lstStyle>
            <a:lvl1pPr>
              <a:defRPr sz="2700"/>
            </a:lvl1pPr>
            <a:lvl2pPr>
              <a:defRPr sz="2400"/>
            </a:lvl2pPr>
            <a:lvl3pPr>
              <a:defRPr sz="2300"/>
            </a:lvl3pPr>
            <a:lvl4pPr>
              <a:defRPr sz="2300"/>
            </a:lvl4pPr>
            <a:lvl5pPr>
              <a:defRPr sz="2300"/>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93430" y="1360877"/>
            <a:ext cx="5389033" cy="639763"/>
          </a:xfrm>
        </p:spPr>
        <p:txBody>
          <a:bodyPr anchor="b"/>
          <a:lstStyle>
            <a:lvl1pPr marL="0" indent="0">
              <a:buNone/>
              <a:defRPr sz="3200" b="1"/>
            </a:lvl1pPr>
            <a:lvl2pPr marL="608874" indent="0">
              <a:buNone/>
              <a:defRPr sz="2700" b="1"/>
            </a:lvl2pPr>
            <a:lvl3pPr marL="1217830" indent="0">
              <a:buNone/>
              <a:defRPr sz="2400" b="1"/>
            </a:lvl3pPr>
            <a:lvl4pPr marL="1826729" indent="0">
              <a:buNone/>
              <a:defRPr sz="2100" b="1"/>
            </a:lvl4pPr>
            <a:lvl5pPr marL="2435656" indent="0">
              <a:buNone/>
              <a:defRPr sz="2100" b="1"/>
            </a:lvl5pPr>
            <a:lvl6pPr marL="3044529" indent="0">
              <a:buNone/>
              <a:defRPr sz="2100" b="1"/>
            </a:lvl6pPr>
            <a:lvl7pPr marL="3653403" indent="0">
              <a:buNone/>
              <a:defRPr sz="2100" b="1"/>
            </a:lvl7pPr>
            <a:lvl8pPr marL="4262328" indent="0">
              <a:buNone/>
              <a:defRPr sz="2100" b="1"/>
            </a:lvl8pPr>
            <a:lvl9pPr marL="4871238" indent="0">
              <a:buNone/>
              <a:defRPr sz="2100" b="1"/>
            </a:lvl9pPr>
          </a:lstStyle>
          <a:p>
            <a:pPr lvl="0"/>
            <a:r>
              <a:rPr lang="en-US" dirty="0"/>
              <a:t>Click to edit Master text styles</a:t>
            </a:r>
          </a:p>
        </p:txBody>
      </p:sp>
      <p:sp>
        <p:nvSpPr>
          <p:cNvPr id="6" name="Content Placeholder 5"/>
          <p:cNvSpPr>
            <a:spLocks noGrp="1"/>
          </p:cNvSpPr>
          <p:nvPr>
            <p:ph sz="quarter" idx="4"/>
          </p:nvPr>
        </p:nvSpPr>
        <p:spPr>
          <a:xfrm>
            <a:off x="6193430" y="2000239"/>
            <a:ext cx="5389033" cy="4125924"/>
          </a:xfrm>
        </p:spPr>
        <p:txBody>
          <a:bodyPr/>
          <a:lstStyle>
            <a:lvl1pPr>
              <a:defRPr sz="2700"/>
            </a:lvl1pPr>
            <a:lvl2pPr>
              <a:defRPr sz="2400"/>
            </a:lvl2pPr>
            <a:lvl3pPr>
              <a:defRPr sz="2300"/>
            </a:lvl3pPr>
            <a:lvl4pPr>
              <a:defRPr sz="2300"/>
            </a:lvl4pPr>
            <a:lvl5pPr>
              <a:defRPr sz="2300"/>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8"/>
          <p:cNvSpPr/>
          <p:nvPr userDrawn="1"/>
        </p:nvSpPr>
        <p:spPr>
          <a:xfrm>
            <a:off x="0" y="6213309"/>
            <a:ext cx="12192000" cy="644691"/>
          </a:xfrm>
          <a:prstGeom prst="rect">
            <a:avLst/>
          </a:prstGeom>
          <a:solidFill>
            <a:srgbClr val="76174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088374"/>
            <a:endParaRPr lang="en-US" sz="2100">
              <a:solidFill>
                <a:prstClr val="white"/>
              </a:solidFill>
            </a:endParaRPr>
          </a:p>
        </p:txBody>
      </p:sp>
      <p:sp>
        <p:nvSpPr>
          <p:cNvPr id="10" name="Text Placeholder 9"/>
          <p:cNvSpPr>
            <a:spLocks noGrp="1"/>
          </p:cNvSpPr>
          <p:nvPr>
            <p:ph type="body" sz="quarter" idx="14"/>
          </p:nvPr>
        </p:nvSpPr>
        <p:spPr>
          <a:xfrm>
            <a:off x="2684925" y="6286523"/>
            <a:ext cx="9310688" cy="506828"/>
          </a:xfrm>
        </p:spPr>
        <p:txBody>
          <a:bodyPr anchor="ctr">
            <a:noAutofit/>
          </a:bodyPr>
          <a:lstStyle>
            <a:lvl1pPr algn="r">
              <a:spcAft>
                <a:spcPts val="0"/>
              </a:spcAft>
              <a:buNone/>
              <a:defRPr sz="1200">
                <a:solidFill>
                  <a:schemeClr val="bg1"/>
                </a:solidFill>
              </a:defRPr>
            </a:lvl1pPr>
          </a:lstStyle>
          <a:p>
            <a:pPr lvl="0"/>
            <a:endParaRPr lang="en-GB" dirty="0"/>
          </a:p>
        </p:txBody>
      </p:sp>
    </p:spTree>
    <p:extLst>
      <p:ext uri="{BB962C8B-B14F-4D97-AF65-F5344CB8AC3E}">
        <p14:creationId xmlns:p14="http://schemas.microsoft.com/office/powerpoint/2010/main" val="17894530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514219" y="-8089"/>
            <a:ext cx="11041227" cy="1047733"/>
          </a:xfrm>
        </p:spPr>
        <p:txBody>
          <a:bodyPr>
            <a:normAutofit/>
          </a:bodyPr>
          <a:lstStyle>
            <a:lvl1pPr algn="l">
              <a:defRPr sz="3700">
                <a:solidFill>
                  <a:srgbClr val="76004B"/>
                </a:solidFill>
              </a:defRPr>
            </a:lvl1pPr>
          </a:lstStyle>
          <a:p>
            <a:r>
              <a:rPr lang="en-US" dirty="0"/>
              <a:t>Click to edit Master title style</a:t>
            </a:r>
            <a:endParaRPr lang="en-GB" dirty="0"/>
          </a:p>
        </p:txBody>
      </p:sp>
      <p:sp>
        <p:nvSpPr>
          <p:cNvPr id="4" name="Rectangle 3"/>
          <p:cNvSpPr/>
          <p:nvPr userDrawn="1"/>
        </p:nvSpPr>
        <p:spPr>
          <a:xfrm>
            <a:off x="0" y="6213309"/>
            <a:ext cx="12192000" cy="644691"/>
          </a:xfrm>
          <a:prstGeom prst="rect">
            <a:avLst/>
          </a:prstGeom>
          <a:solidFill>
            <a:srgbClr val="76174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088374"/>
            <a:endParaRPr lang="en-US" sz="2100">
              <a:solidFill>
                <a:prstClr val="white"/>
              </a:solidFill>
            </a:endParaRPr>
          </a:p>
        </p:txBody>
      </p:sp>
      <p:sp>
        <p:nvSpPr>
          <p:cNvPr id="6" name="Text Placeholder 9"/>
          <p:cNvSpPr>
            <a:spLocks noGrp="1"/>
          </p:cNvSpPr>
          <p:nvPr>
            <p:ph type="body" sz="quarter" idx="14"/>
          </p:nvPr>
        </p:nvSpPr>
        <p:spPr>
          <a:xfrm>
            <a:off x="2684925" y="6286523"/>
            <a:ext cx="9310688" cy="506828"/>
          </a:xfrm>
        </p:spPr>
        <p:txBody>
          <a:bodyPr anchor="ctr">
            <a:noAutofit/>
          </a:bodyPr>
          <a:lstStyle>
            <a:lvl1pPr algn="r">
              <a:spcAft>
                <a:spcPts val="0"/>
              </a:spcAft>
              <a:buNone/>
              <a:defRPr sz="1200">
                <a:solidFill>
                  <a:schemeClr val="bg1"/>
                </a:solidFill>
              </a:defRPr>
            </a:lvl1pPr>
          </a:lstStyle>
          <a:p>
            <a:pPr lvl="0"/>
            <a:endParaRPr lang="en-GB" dirty="0"/>
          </a:p>
        </p:txBody>
      </p:sp>
    </p:spTree>
    <p:extLst>
      <p:ext uri="{BB962C8B-B14F-4D97-AF65-F5344CB8AC3E}">
        <p14:creationId xmlns:p14="http://schemas.microsoft.com/office/powerpoint/2010/main" val="2453085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219" y="-8089"/>
            <a:ext cx="11041227" cy="1047733"/>
          </a:xfrm>
        </p:spPr>
        <p:txBody>
          <a:bodyPr>
            <a:normAutofit/>
          </a:bodyPr>
          <a:lstStyle>
            <a:lvl1pPr algn="l">
              <a:defRPr sz="3700">
                <a:solidFill>
                  <a:srgbClr val="76004B"/>
                </a:solidFill>
              </a:defRPr>
            </a:lvl1pPr>
          </a:lstStyle>
          <a:p>
            <a:r>
              <a:rPr lang="en-US" dirty="0"/>
              <a:t>Click to edit Master title style</a:t>
            </a:r>
            <a:endParaRPr lang="en-GB" dirty="0"/>
          </a:p>
        </p:txBody>
      </p:sp>
      <p:sp>
        <p:nvSpPr>
          <p:cNvPr id="8" name="Content Placeholder 7"/>
          <p:cNvSpPr>
            <a:spLocks noGrp="1"/>
          </p:cNvSpPr>
          <p:nvPr>
            <p:ph sz="quarter" idx="13"/>
          </p:nvPr>
        </p:nvSpPr>
        <p:spPr>
          <a:xfrm>
            <a:off x="515230" y="1481600"/>
            <a:ext cx="11160769" cy="47625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p:cNvSpPr/>
          <p:nvPr userDrawn="1"/>
        </p:nvSpPr>
        <p:spPr>
          <a:xfrm>
            <a:off x="0" y="6213309"/>
            <a:ext cx="12192000" cy="644691"/>
          </a:xfrm>
          <a:prstGeom prst="rect">
            <a:avLst/>
          </a:prstGeom>
          <a:solidFill>
            <a:srgbClr val="76174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088374"/>
            <a:endParaRPr lang="en-US" sz="2100">
              <a:solidFill>
                <a:prstClr val="white"/>
              </a:solidFill>
            </a:endParaRPr>
          </a:p>
        </p:txBody>
      </p:sp>
      <p:sp>
        <p:nvSpPr>
          <p:cNvPr id="6" name="Text Placeholder 9"/>
          <p:cNvSpPr>
            <a:spLocks noGrp="1"/>
          </p:cNvSpPr>
          <p:nvPr>
            <p:ph type="body" sz="quarter" idx="14"/>
          </p:nvPr>
        </p:nvSpPr>
        <p:spPr>
          <a:xfrm>
            <a:off x="2684925" y="6286523"/>
            <a:ext cx="9310688" cy="506828"/>
          </a:xfrm>
        </p:spPr>
        <p:txBody>
          <a:bodyPr anchor="ctr">
            <a:noAutofit/>
          </a:bodyPr>
          <a:lstStyle>
            <a:lvl1pPr algn="r">
              <a:spcAft>
                <a:spcPts val="0"/>
              </a:spcAft>
              <a:buNone/>
              <a:defRPr sz="1200">
                <a:solidFill>
                  <a:schemeClr val="bg1"/>
                </a:solidFill>
              </a:defRPr>
            </a:lvl1pPr>
          </a:lstStyle>
          <a:p>
            <a:pPr lvl="0"/>
            <a:endParaRPr lang="en-GB" dirty="0"/>
          </a:p>
        </p:txBody>
      </p:sp>
    </p:spTree>
    <p:extLst>
      <p:ext uri="{BB962C8B-B14F-4D97-AF65-F5344CB8AC3E}">
        <p14:creationId xmlns:p14="http://schemas.microsoft.com/office/powerpoint/2010/main" val="37428393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2" descr="\\ccauk_files3\litmus\pfizer\eliquis\ELI221_MC3_Barcelona\Presentations\PPT background Barcelona_RGB_11021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t="50000"/>
          <a:stretch>
            <a:fillRect/>
          </a:stretch>
        </p:blipFill>
        <p:spPr bwMode="auto">
          <a:xfrm>
            <a:off x="0" y="3397251"/>
            <a:ext cx="12192000"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8"/>
          <p:cNvSpPr>
            <a:spLocks noGrp="1"/>
          </p:cNvSpPr>
          <p:nvPr>
            <p:ph type="body" sz="quarter" idx="13"/>
          </p:nvPr>
        </p:nvSpPr>
        <p:spPr>
          <a:xfrm>
            <a:off x="571505" y="3677181"/>
            <a:ext cx="5716532" cy="571504"/>
          </a:xfrm>
        </p:spPr>
        <p:txBody>
          <a:bodyPr>
            <a:noAutofit/>
          </a:bodyPr>
          <a:lstStyle>
            <a:lvl1pPr>
              <a:buNone/>
              <a:defRPr sz="2000" i="1">
                <a:solidFill>
                  <a:srgbClr val="76004B"/>
                </a:solidFill>
              </a:defRPr>
            </a:lvl1pPr>
          </a:lstStyle>
          <a:p>
            <a:pPr lvl="0"/>
            <a:endParaRPr lang="en-GB" dirty="0"/>
          </a:p>
        </p:txBody>
      </p:sp>
      <p:sp>
        <p:nvSpPr>
          <p:cNvPr id="8" name="Title 1"/>
          <p:cNvSpPr>
            <a:spLocks noGrp="1"/>
          </p:cNvSpPr>
          <p:nvPr>
            <p:ph type="ctrTitle"/>
          </p:nvPr>
        </p:nvSpPr>
        <p:spPr>
          <a:xfrm>
            <a:off x="571463" y="2224620"/>
            <a:ext cx="10703163" cy="881069"/>
          </a:xfrm>
        </p:spPr>
        <p:txBody>
          <a:bodyPr anchor="t">
            <a:normAutofit/>
          </a:bodyPr>
          <a:lstStyle>
            <a:lvl1pPr algn="l">
              <a:defRPr sz="3600">
                <a:solidFill>
                  <a:srgbClr val="76004B"/>
                </a:solidFill>
              </a:defRPr>
            </a:lvl1pPr>
          </a:lstStyle>
          <a:p>
            <a:r>
              <a:rPr lang="en-US" dirty="0"/>
              <a:t>Click to edit Master title style</a:t>
            </a:r>
            <a:endParaRPr lang="en-GB" dirty="0"/>
          </a:p>
        </p:txBody>
      </p:sp>
      <p:sp>
        <p:nvSpPr>
          <p:cNvPr id="10" name="Subtitle 2"/>
          <p:cNvSpPr>
            <a:spLocks noGrp="1"/>
          </p:cNvSpPr>
          <p:nvPr>
            <p:ph type="subTitle" idx="1"/>
          </p:nvPr>
        </p:nvSpPr>
        <p:spPr>
          <a:xfrm>
            <a:off x="571463" y="3105679"/>
            <a:ext cx="7877595" cy="574924"/>
          </a:xfrm>
        </p:spPr>
        <p:txBody>
          <a:bodyPr>
            <a:noAutofit/>
          </a:bodyPr>
          <a:lstStyle>
            <a:lvl1pPr marL="0" indent="0" algn="l">
              <a:buNone/>
              <a:defRPr sz="2800">
                <a:solidFill>
                  <a:srgbClr val="F26A38"/>
                </a:solidFill>
              </a:defRPr>
            </a:lvl1pPr>
            <a:lvl2pPr marL="608938" indent="0" algn="ctr">
              <a:buNone/>
              <a:defRPr>
                <a:solidFill>
                  <a:schemeClr val="tx1">
                    <a:tint val="75000"/>
                  </a:schemeClr>
                </a:solidFill>
              </a:defRPr>
            </a:lvl2pPr>
            <a:lvl3pPr marL="1217950" indent="0" algn="ctr">
              <a:buNone/>
              <a:defRPr>
                <a:solidFill>
                  <a:schemeClr val="tx1">
                    <a:tint val="75000"/>
                  </a:schemeClr>
                </a:solidFill>
              </a:defRPr>
            </a:lvl3pPr>
            <a:lvl4pPr marL="1826910" indent="0" algn="ctr">
              <a:buNone/>
              <a:defRPr>
                <a:solidFill>
                  <a:schemeClr val="tx1">
                    <a:tint val="75000"/>
                  </a:schemeClr>
                </a:solidFill>
              </a:defRPr>
            </a:lvl4pPr>
            <a:lvl5pPr marL="2435896" indent="0" algn="ctr">
              <a:buNone/>
              <a:defRPr>
                <a:solidFill>
                  <a:schemeClr val="tx1">
                    <a:tint val="75000"/>
                  </a:schemeClr>
                </a:solidFill>
              </a:defRPr>
            </a:lvl5pPr>
            <a:lvl6pPr marL="3044833" indent="0" algn="ctr">
              <a:buNone/>
              <a:defRPr>
                <a:solidFill>
                  <a:schemeClr val="tx1">
                    <a:tint val="75000"/>
                  </a:schemeClr>
                </a:solidFill>
              </a:defRPr>
            </a:lvl6pPr>
            <a:lvl7pPr marL="3653771" indent="0" algn="ctr">
              <a:buNone/>
              <a:defRPr>
                <a:solidFill>
                  <a:schemeClr val="tx1">
                    <a:tint val="75000"/>
                  </a:schemeClr>
                </a:solidFill>
              </a:defRPr>
            </a:lvl7pPr>
            <a:lvl8pPr marL="4262756" indent="0" algn="ctr">
              <a:buNone/>
              <a:defRPr>
                <a:solidFill>
                  <a:schemeClr val="tx1">
                    <a:tint val="75000"/>
                  </a:schemeClr>
                </a:solidFill>
              </a:defRPr>
            </a:lvl8pPr>
            <a:lvl9pPr marL="4871725" indent="0" algn="ctr">
              <a:buNone/>
              <a:defRPr>
                <a:solidFill>
                  <a:schemeClr val="tx1">
                    <a:tint val="75000"/>
                  </a:schemeClr>
                </a:solidFill>
              </a:defRPr>
            </a:lvl9pPr>
          </a:lstStyle>
          <a:p>
            <a:r>
              <a:rPr lang="en-US" dirty="0"/>
              <a:t>Click to edit Master subtitle style</a:t>
            </a:r>
            <a:endParaRPr lang="en-GB" dirty="0"/>
          </a:p>
        </p:txBody>
      </p:sp>
      <p:pic>
        <p:nvPicPr>
          <p:cNvPr id="9" name="Picture 8" descr="pf.PNG"/>
          <p:cNvPicPr>
            <a:picLocks noChangeAspect="1"/>
          </p:cNvPicPr>
          <p:nvPr userDrawn="1"/>
        </p:nvPicPr>
        <p:blipFill>
          <a:blip r:embed="rId3" cstate="print">
            <a:extLst>
              <a:ext uri="{28A0092B-C50C-407E-A947-70E740481C1C}">
                <a14:useLocalDpi xmlns:a14="http://schemas.microsoft.com/office/drawing/2010/main" val="0"/>
              </a:ext>
            </a:extLst>
          </a:blip>
          <a:srcRect t="6963"/>
          <a:stretch>
            <a:fillRect/>
          </a:stretch>
        </p:blipFill>
        <p:spPr bwMode="auto">
          <a:xfrm>
            <a:off x="1601790" y="6015041"/>
            <a:ext cx="88979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457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itle 1"/>
          <p:cNvSpPr>
            <a:spLocks noGrp="1"/>
          </p:cNvSpPr>
          <p:nvPr>
            <p:ph type="ctrTitle"/>
          </p:nvPr>
        </p:nvSpPr>
        <p:spPr>
          <a:xfrm>
            <a:off x="571461" y="2409826"/>
            <a:ext cx="10703163" cy="695852"/>
          </a:xfrm>
        </p:spPr>
        <p:txBody>
          <a:bodyPr anchor="t">
            <a:normAutofit/>
          </a:bodyPr>
          <a:lstStyle>
            <a:lvl1pPr algn="l">
              <a:defRPr sz="3600">
                <a:solidFill>
                  <a:srgbClr val="76004B"/>
                </a:solidFill>
              </a:defRPr>
            </a:lvl1pPr>
          </a:lstStyle>
          <a:p>
            <a:r>
              <a:rPr lang="en-US" dirty="0"/>
              <a:t>Click to edit Master title style</a:t>
            </a:r>
            <a:endParaRPr lang="en-GB" dirty="0"/>
          </a:p>
        </p:txBody>
      </p:sp>
      <p:sp>
        <p:nvSpPr>
          <p:cNvPr id="10" name="Subtitle 2"/>
          <p:cNvSpPr>
            <a:spLocks noGrp="1"/>
          </p:cNvSpPr>
          <p:nvPr>
            <p:ph type="subTitle" idx="1"/>
          </p:nvPr>
        </p:nvSpPr>
        <p:spPr>
          <a:xfrm>
            <a:off x="571461" y="3105679"/>
            <a:ext cx="7877595" cy="574924"/>
          </a:xfrm>
        </p:spPr>
        <p:txBody>
          <a:bodyPr>
            <a:noAutofit/>
          </a:bodyPr>
          <a:lstStyle>
            <a:lvl1pPr marL="0" indent="0" algn="l">
              <a:buNone/>
              <a:defRPr sz="2800">
                <a:solidFill>
                  <a:srgbClr val="F26A38"/>
                </a:solidFill>
              </a:defRPr>
            </a:lvl1pPr>
            <a:lvl2pPr marL="608915" indent="0" algn="ctr">
              <a:buNone/>
              <a:defRPr>
                <a:solidFill>
                  <a:schemeClr val="tx1">
                    <a:tint val="75000"/>
                  </a:schemeClr>
                </a:solidFill>
              </a:defRPr>
            </a:lvl2pPr>
            <a:lvl3pPr marL="1217910" indent="0" algn="ctr">
              <a:buNone/>
              <a:defRPr>
                <a:solidFill>
                  <a:schemeClr val="tx1">
                    <a:tint val="75000"/>
                  </a:schemeClr>
                </a:solidFill>
              </a:defRPr>
            </a:lvl3pPr>
            <a:lvl4pPr marL="1826850" indent="0" algn="ctr">
              <a:buNone/>
              <a:defRPr>
                <a:solidFill>
                  <a:schemeClr val="tx1">
                    <a:tint val="75000"/>
                  </a:schemeClr>
                </a:solidFill>
              </a:defRPr>
            </a:lvl4pPr>
            <a:lvl5pPr marL="2435818" indent="0" algn="ctr">
              <a:buNone/>
              <a:defRPr>
                <a:solidFill>
                  <a:schemeClr val="tx1">
                    <a:tint val="75000"/>
                  </a:schemeClr>
                </a:solidFill>
              </a:defRPr>
            </a:lvl5pPr>
            <a:lvl6pPr marL="3044732" indent="0" algn="ctr">
              <a:buNone/>
              <a:defRPr>
                <a:solidFill>
                  <a:schemeClr val="tx1">
                    <a:tint val="75000"/>
                  </a:schemeClr>
                </a:solidFill>
              </a:defRPr>
            </a:lvl6pPr>
            <a:lvl7pPr marL="3653647" indent="0" algn="ctr">
              <a:buNone/>
              <a:defRPr>
                <a:solidFill>
                  <a:schemeClr val="tx1">
                    <a:tint val="75000"/>
                  </a:schemeClr>
                </a:solidFill>
              </a:defRPr>
            </a:lvl7pPr>
            <a:lvl8pPr marL="4262613" indent="0" algn="ctr">
              <a:buNone/>
              <a:defRPr>
                <a:solidFill>
                  <a:schemeClr val="tx1">
                    <a:tint val="75000"/>
                  </a:schemeClr>
                </a:solidFill>
              </a:defRPr>
            </a:lvl8pPr>
            <a:lvl9pPr marL="4871564" indent="0" algn="ctr">
              <a:buNone/>
              <a:defRPr>
                <a:solidFill>
                  <a:schemeClr val="tx1">
                    <a:tint val="75000"/>
                  </a:schemeClr>
                </a:solidFill>
              </a:defRPr>
            </a:lvl9pPr>
          </a:lstStyle>
          <a:p>
            <a:r>
              <a:rPr lang="en-US" dirty="0"/>
              <a:t>Click to edit Master subtitle style</a:t>
            </a:r>
            <a:endParaRPr lang="en-GB" dirty="0"/>
          </a:p>
        </p:txBody>
      </p:sp>
      <p:sp>
        <p:nvSpPr>
          <p:cNvPr id="11" name="Text Placeholder 8"/>
          <p:cNvSpPr>
            <a:spLocks noGrp="1"/>
          </p:cNvSpPr>
          <p:nvPr>
            <p:ph type="body" sz="quarter" idx="13"/>
          </p:nvPr>
        </p:nvSpPr>
        <p:spPr>
          <a:xfrm>
            <a:off x="571503" y="3677181"/>
            <a:ext cx="5716532" cy="571504"/>
          </a:xfrm>
        </p:spPr>
        <p:txBody>
          <a:bodyPr>
            <a:noAutofit/>
          </a:bodyPr>
          <a:lstStyle>
            <a:lvl1pPr>
              <a:buNone/>
              <a:defRPr sz="2000" i="1">
                <a:solidFill>
                  <a:srgbClr val="76004B"/>
                </a:solidFill>
              </a:defRPr>
            </a:lvl1pPr>
          </a:lstStyle>
          <a:p>
            <a:pPr lvl="0"/>
            <a:endParaRPr lang="en-GB" dirty="0"/>
          </a:p>
        </p:txBody>
      </p:sp>
      <p:pic>
        <p:nvPicPr>
          <p:cNvPr id="2052" name="Picture 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29464" y="6018796"/>
            <a:ext cx="7550811" cy="804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75677" y="6020414"/>
            <a:ext cx="5658391" cy="817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Front-page-lo2.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6781"/>
          </a:xfrm>
          <a:prstGeom prst="rect">
            <a:avLst/>
          </a:prstGeom>
        </p:spPr>
      </p:pic>
      <p:sp>
        <p:nvSpPr>
          <p:cNvPr id="20" name="TextBox 19"/>
          <p:cNvSpPr txBox="1"/>
          <p:nvPr userDrawn="1"/>
        </p:nvSpPr>
        <p:spPr>
          <a:xfrm>
            <a:off x="344667" y="1892829"/>
            <a:ext cx="3366733" cy="492443"/>
          </a:xfrm>
          <a:prstGeom prst="rect">
            <a:avLst/>
          </a:prstGeom>
          <a:solidFill>
            <a:sysClr val="window" lastClr="FFFFFF"/>
          </a:solidFill>
        </p:spPr>
        <p:txBody>
          <a:bodyPr wrap="none" lIns="121912" tIns="60956" rIns="121912" bIns="60956" rtlCol="0">
            <a:spAutoFit/>
          </a:bodyPr>
          <a:lstStyle/>
          <a:p>
            <a:pPr algn="r" defTabSz="1088419">
              <a:defRPr/>
            </a:pPr>
            <a:r>
              <a:rPr lang="en-GB" sz="1200" kern="0" dirty="0">
                <a:solidFill>
                  <a:srgbClr val="C0504D">
                    <a:lumMod val="75000"/>
                  </a:srgbClr>
                </a:solidFill>
              </a:rPr>
              <a:t>Leading Excellence for Stroke Prevention in NVAF,</a:t>
            </a:r>
          </a:p>
          <a:p>
            <a:pPr algn="r" defTabSz="1088419">
              <a:defRPr/>
            </a:pPr>
            <a:r>
              <a:rPr lang="en-GB" sz="1200" kern="0" dirty="0">
                <a:solidFill>
                  <a:srgbClr val="C0504D">
                    <a:lumMod val="75000"/>
                  </a:srgbClr>
                </a:solidFill>
              </a:rPr>
              <a:t>and the Treatment and Prevention of VTE</a:t>
            </a:r>
          </a:p>
        </p:txBody>
      </p:sp>
      <p:sp>
        <p:nvSpPr>
          <p:cNvPr id="2" name="Rectangle 1"/>
          <p:cNvSpPr/>
          <p:nvPr userDrawn="1"/>
        </p:nvSpPr>
        <p:spPr>
          <a:xfrm>
            <a:off x="3759977" y="1740388"/>
            <a:ext cx="2811347" cy="772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defTabSz="1088374"/>
            <a:endParaRPr lang="en-GB" sz="2100">
              <a:solidFill>
                <a:prstClr val="white"/>
              </a:solidFill>
            </a:endParaRPr>
          </a:p>
        </p:txBody>
      </p:sp>
      <p:sp>
        <p:nvSpPr>
          <p:cNvPr id="27" name="TextBox 26"/>
          <p:cNvSpPr txBox="1"/>
          <p:nvPr userDrawn="1"/>
        </p:nvSpPr>
        <p:spPr>
          <a:xfrm>
            <a:off x="3732031" y="1798157"/>
            <a:ext cx="1633519" cy="307776"/>
          </a:xfrm>
          <a:prstGeom prst="rect">
            <a:avLst/>
          </a:prstGeom>
          <a:noFill/>
        </p:spPr>
        <p:txBody>
          <a:bodyPr wrap="none" lIns="47996" tIns="60956" rIns="121912" bIns="60956" rtlCol="0">
            <a:spAutoFit/>
          </a:bodyPr>
          <a:lstStyle/>
          <a:p>
            <a:pPr defTabSz="1088419"/>
            <a:r>
              <a:rPr lang="en-GB" sz="1200" dirty="0">
                <a:solidFill>
                  <a:srgbClr val="F79646">
                    <a:lumMod val="75000"/>
                  </a:srgbClr>
                </a:solidFill>
              </a:rPr>
              <a:t>29</a:t>
            </a:r>
            <a:r>
              <a:rPr lang="en-GB" sz="1200" dirty="0">
                <a:solidFill>
                  <a:srgbClr val="F79646">
                    <a:lumMod val="75000"/>
                  </a:srgbClr>
                </a:solidFill>
                <a:sym typeface="Symbol"/>
              </a:rPr>
              <a:t></a:t>
            </a:r>
            <a:r>
              <a:rPr lang="en-GB" sz="1200" dirty="0">
                <a:solidFill>
                  <a:srgbClr val="F79646">
                    <a:lumMod val="75000"/>
                  </a:srgbClr>
                </a:solidFill>
              </a:rPr>
              <a:t>30 September 2017</a:t>
            </a:r>
          </a:p>
        </p:txBody>
      </p:sp>
      <p:sp>
        <p:nvSpPr>
          <p:cNvPr id="28" name="TextBox 27"/>
          <p:cNvSpPr txBox="1"/>
          <p:nvPr userDrawn="1"/>
        </p:nvSpPr>
        <p:spPr>
          <a:xfrm>
            <a:off x="3726516" y="2000051"/>
            <a:ext cx="1171853" cy="307776"/>
          </a:xfrm>
          <a:prstGeom prst="rect">
            <a:avLst/>
          </a:prstGeom>
          <a:noFill/>
        </p:spPr>
        <p:txBody>
          <a:bodyPr wrap="none" lIns="47996" tIns="60956" rIns="121912" bIns="60956" rtlCol="0">
            <a:spAutoFit/>
          </a:bodyPr>
          <a:lstStyle/>
          <a:p>
            <a:pPr defTabSz="1088419"/>
            <a:r>
              <a:rPr lang="en-GB" sz="1200" dirty="0">
                <a:solidFill>
                  <a:srgbClr val="F79646">
                    <a:lumMod val="75000"/>
                  </a:srgbClr>
                </a:solidFill>
              </a:rPr>
              <a:t>CityCube, Berlin</a:t>
            </a:r>
          </a:p>
        </p:txBody>
      </p:sp>
      <p:sp>
        <p:nvSpPr>
          <p:cNvPr id="29" name="TextBox 28"/>
          <p:cNvSpPr txBox="1"/>
          <p:nvPr userDrawn="1"/>
        </p:nvSpPr>
        <p:spPr>
          <a:xfrm>
            <a:off x="3654689" y="2201944"/>
            <a:ext cx="819227" cy="307776"/>
          </a:xfrm>
          <a:prstGeom prst="rect">
            <a:avLst/>
          </a:prstGeom>
          <a:noFill/>
        </p:spPr>
        <p:txBody>
          <a:bodyPr wrap="none" lIns="119992" tIns="60956" rIns="121912" bIns="60956" rtlCol="0">
            <a:spAutoFit/>
          </a:bodyPr>
          <a:lstStyle/>
          <a:p>
            <a:pPr defTabSz="1088419"/>
            <a:r>
              <a:rPr lang="en-GB" sz="1200" dirty="0">
                <a:solidFill>
                  <a:srgbClr val="F79646">
                    <a:lumMod val="75000"/>
                  </a:srgbClr>
                </a:solidFill>
              </a:rPr>
              <a:t>Germany</a:t>
            </a:r>
          </a:p>
        </p:txBody>
      </p:sp>
      <p:pic>
        <p:nvPicPr>
          <p:cNvPr id="30"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364179" y="6069295"/>
            <a:ext cx="5549900" cy="19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p:cNvSpPr txBox="1"/>
          <p:nvPr userDrawn="1"/>
        </p:nvSpPr>
        <p:spPr>
          <a:xfrm>
            <a:off x="3594834" y="6021288"/>
            <a:ext cx="4641639" cy="292380"/>
          </a:xfrm>
          <a:prstGeom prst="rect">
            <a:avLst/>
          </a:prstGeom>
          <a:noFill/>
        </p:spPr>
        <p:txBody>
          <a:bodyPr wrap="none" lIns="121912" tIns="60956" rIns="121912" bIns="60956" rtlCol="0">
            <a:spAutoFit/>
          </a:bodyPr>
          <a:lstStyle/>
          <a:p>
            <a:pPr defTabSz="1088374"/>
            <a:r>
              <a:rPr lang="en-GB" sz="1100" dirty="0">
                <a:solidFill>
                  <a:prstClr val="white"/>
                </a:solidFill>
              </a:rPr>
              <a:t>This promotional meeting is organised and funded by the BMS Pfizer Alliance</a:t>
            </a:r>
          </a:p>
        </p:txBody>
      </p:sp>
      <p:pic>
        <p:nvPicPr>
          <p:cNvPr id="15"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1"/>
            <a:ext cx="12193589"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userDrawn="1"/>
        </p:nvSpPr>
        <p:spPr>
          <a:xfrm>
            <a:off x="239349" y="212643"/>
            <a:ext cx="5472608" cy="2688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088374"/>
            <a:endParaRPr lang="en-US" sz="2100">
              <a:solidFill>
                <a:prstClr val="white"/>
              </a:solidFill>
            </a:endParaRPr>
          </a:p>
        </p:txBody>
      </p:sp>
      <p:sp>
        <p:nvSpPr>
          <p:cNvPr id="17" name="Rectangle 16"/>
          <p:cNvSpPr/>
          <p:nvPr userDrawn="1"/>
        </p:nvSpPr>
        <p:spPr>
          <a:xfrm>
            <a:off x="0" y="6021288"/>
            <a:ext cx="12192000" cy="836712"/>
          </a:xfrm>
          <a:prstGeom prst="rect">
            <a:avLst/>
          </a:prstGeom>
          <a:solidFill>
            <a:srgbClr val="76174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088374"/>
            <a:endParaRPr lang="en-US" sz="2100">
              <a:solidFill>
                <a:prstClr val="white"/>
              </a:solidFill>
            </a:endParaRPr>
          </a:p>
        </p:txBody>
      </p:sp>
    </p:spTree>
    <p:extLst>
      <p:ext uri="{BB962C8B-B14F-4D97-AF65-F5344CB8AC3E}">
        <p14:creationId xmlns:p14="http://schemas.microsoft.com/office/powerpoint/2010/main" val="33605568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2309" y="3"/>
            <a:ext cx="11041227" cy="1047733"/>
          </a:xfrm>
        </p:spPr>
        <p:txBody>
          <a:bodyPr>
            <a:normAutofit/>
          </a:bodyPr>
          <a:lstStyle>
            <a:lvl1pPr algn="l">
              <a:defRPr sz="3600">
                <a:solidFill>
                  <a:srgbClr val="76004B"/>
                </a:solidFill>
              </a:defRPr>
            </a:lvl1pPr>
          </a:lstStyle>
          <a:p>
            <a:r>
              <a:rPr lang="en-US" dirty="0"/>
              <a:t>Click to edit Master title style</a:t>
            </a:r>
            <a:endParaRPr lang="en-GB" dirty="0"/>
          </a:p>
        </p:txBody>
      </p:sp>
      <p:sp>
        <p:nvSpPr>
          <p:cNvPr id="8" name="Content Placeholder 7"/>
          <p:cNvSpPr>
            <a:spLocks noGrp="1"/>
          </p:cNvSpPr>
          <p:nvPr>
            <p:ph sz="quarter" idx="13"/>
          </p:nvPr>
        </p:nvSpPr>
        <p:spPr>
          <a:xfrm>
            <a:off x="522923" y="1333493"/>
            <a:ext cx="11040000" cy="44958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9"/>
          <p:cNvSpPr>
            <a:spLocks noGrp="1"/>
          </p:cNvSpPr>
          <p:nvPr>
            <p:ph type="body" sz="quarter" idx="15"/>
          </p:nvPr>
        </p:nvSpPr>
        <p:spPr>
          <a:xfrm>
            <a:off x="522311" y="5829304"/>
            <a:ext cx="11045804" cy="308413"/>
          </a:xfrm>
        </p:spPr>
        <p:txBody>
          <a:bodyPr bIns="0" anchor="b">
            <a:noAutofit/>
          </a:bodyPr>
          <a:lstStyle>
            <a:lvl1pPr marL="0" indent="0" algn="l">
              <a:spcAft>
                <a:spcPts val="0"/>
              </a:spcAft>
              <a:buNone/>
              <a:defRPr sz="1200" i="1">
                <a:solidFill>
                  <a:srgbClr val="76004B"/>
                </a:solidFill>
              </a:defRPr>
            </a:lvl1pPr>
          </a:lstStyle>
          <a:p>
            <a:pPr lvl="0"/>
            <a:endParaRPr lang="en-GB" dirty="0"/>
          </a:p>
        </p:txBody>
      </p:sp>
      <p:sp>
        <p:nvSpPr>
          <p:cNvPr id="7" name="Rectangle 6"/>
          <p:cNvSpPr/>
          <p:nvPr userDrawn="1"/>
        </p:nvSpPr>
        <p:spPr>
          <a:xfrm>
            <a:off x="0" y="6213309"/>
            <a:ext cx="12192000" cy="644691"/>
          </a:xfrm>
          <a:prstGeom prst="rect">
            <a:avLst/>
          </a:prstGeom>
          <a:solidFill>
            <a:srgbClr val="76174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088374"/>
            <a:endParaRPr lang="en-US" sz="2100">
              <a:solidFill>
                <a:prstClr val="white"/>
              </a:solidFill>
            </a:endParaRPr>
          </a:p>
        </p:txBody>
      </p:sp>
      <p:sp>
        <p:nvSpPr>
          <p:cNvPr id="9" name="Text Placeholder 9"/>
          <p:cNvSpPr>
            <a:spLocks noGrp="1"/>
          </p:cNvSpPr>
          <p:nvPr>
            <p:ph type="body" sz="quarter" idx="14"/>
          </p:nvPr>
        </p:nvSpPr>
        <p:spPr>
          <a:xfrm>
            <a:off x="2684925" y="6286523"/>
            <a:ext cx="9310688" cy="506828"/>
          </a:xfrm>
        </p:spPr>
        <p:txBody>
          <a:bodyPr anchor="ctr">
            <a:noAutofit/>
          </a:bodyPr>
          <a:lstStyle>
            <a:lvl1pPr algn="r">
              <a:spcAft>
                <a:spcPts val="0"/>
              </a:spcAft>
              <a:buNone/>
              <a:defRPr sz="1200">
                <a:solidFill>
                  <a:schemeClr val="bg1"/>
                </a:solidFill>
              </a:defRPr>
            </a:lvl1pPr>
          </a:lstStyle>
          <a:p>
            <a:pPr lvl="0"/>
            <a:endParaRPr lang="en-GB" dirty="0"/>
          </a:p>
        </p:txBody>
      </p:sp>
    </p:spTree>
    <p:extLst>
      <p:ext uri="{BB962C8B-B14F-4D97-AF65-F5344CB8AC3E}">
        <p14:creationId xmlns:p14="http://schemas.microsoft.com/office/powerpoint/2010/main" val="30668937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2309" y="3"/>
            <a:ext cx="11041227" cy="1047733"/>
          </a:xfrm>
        </p:spPr>
        <p:txBody>
          <a:bodyPr>
            <a:normAutofit/>
          </a:bodyPr>
          <a:lstStyle>
            <a:lvl1pPr algn="l">
              <a:defRPr sz="3600">
                <a:solidFill>
                  <a:srgbClr val="76004B"/>
                </a:solidFill>
              </a:defRPr>
            </a:lvl1pPr>
          </a:lstStyle>
          <a:p>
            <a:r>
              <a:rPr lang="en-US" dirty="0"/>
              <a:t>Click to edit Master title style</a:t>
            </a:r>
            <a:endParaRPr lang="en-GB" dirty="0"/>
          </a:p>
        </p:txBody>
      </p:sp>
      <p:sp>
        <p:nvSpPr>
          <p:cNvPr id="8" name="Content Placeholder 7"/>
          <p:cNvSpPr>
            <a:spLocks noGrp="1"/>
          </p:cNvSpPr>
          <p:nvPr>
            <p:ph sz="quarter" idx="13"/>
          </p:nvPr>
        </p:nvSpPr>
        <p:spPr>
          <a:xfrm>
            <a:off x="522923" y="1333493"/>
            <a:ext cx="11040000" cy="44958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9"/>
          <p:cNvSpPr>
            <a:spLocks noGrp="1"/>
          </p:cNvSpPr>
          <p:nvPr>
            <p:ph type="body" sz="quarter" idx="15"/>
          </p:nvPr>
        </p:nvSpPr>
        <p:spPr>
          <a:xfrm>
            <a:off x="522311" y="5829304"/>
            <a:ext cx="11045804" cy="308413"/>
          </a:xfrm>
        </p:spPr>
        <p:txBody>
          <a:bodyPr bIns="0" anchor="b">
            <a:noAutofit/>
          </a:bodyPr>
          <a:lstStyle>
            <a:lvl1pPr marL="0" indent="0" algn="l">
              <a:spcAft>
                <a:spcPts val="0"/>
              </a:spcAft>
              <a:buNone/>
              <a:defRPr sz="1200" i="1">
                <a:solidFill>
                  <a:srgbClr val="76004B"/>
                </a:solidFill>
              </a:defRPr>
            </a:lvl1pPr>
          </a:lstStyle>
          <a:p>
            <a:pPr lvl="0"/>
            <a:endParaRPr lang="en-GB" dirty="0"/>
          </a:p>
        </p:txBody>
      </p:sp>
      <p:sp>
        <p:nvSpPr>
          <p:cNvPr id="7" name="Rectangle 6"/>
          <p:cNvSpPr/>
          <p:nvPr userDrawn="1"/>
        </p:nvSpPr>
        <p:spPr>
          <a:xfrm>
            <a:off x="0" y="6213309"/>
            <a:ext cx="12192000" cy="644691"/>
          </a:xfrm>
          <a:prstGeom prst="rect">
            <a:avLst/>
          </a:prstGeom>
          <a:solidFill>
            <a:srgbClr val="76174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088374"/>
            <a:endParaRPr lang="en-US" sz="2100">
              <a:solidFill>
                <a:prstClr val="white"/>
              </a:solidFill>
            </a:endParaRPr>
          </a:p>
        </p:txBody>
      </p:sp>
      <p:sp>
        <p:nvSpPr>
          <p:cNvPr id="9" name="Text Placeholder 9"/>
          <p:cNvSpPr>
            <a:spLocks noGrp="1"/>
          </p:cNvSpPr>
          <p:nvPr>
            <p:ph type="body" sz="quarter" idx="14"/>
          </p:nvPr>
        </p:nvSpPr>
        <p:spPr>
          <a:xfrm>
            <a:off x="2684925" y="6286523"/>
            <a:ext cx="9310688" cy="506828"/>
          </a:xfrm>
        </p:spPr>
        <p:txBody>
          <a:bodyPr anchor="ctr">
            <a:noAutofit/>
          </a:bodyPr>
          <a:lstStyle>
            <a:lvl1pPr algn="r">
              <a:spcAft>
                <a:spcPts val="0"/>
              </a:spcAft>
              <a:buNone/>
              <a:defRPr sz="1200">
                <a:solidFill>
                  <a:schemeClr val="bg1"/>
                </a:solidFill>
              </a:defRPr>
            </a:lvl1pPr>
          </a:lstStyle>
          <a:p>
            <a:pPr lvl="0"/>
            <a:endParaRPr lang="en-GB" dirty="0"/>
          </a:p>
        </p:txBody>
      </p:sp>
    </p:spTree>
    <p:extLst>
      <p:ext uri="{BB962C8B-B14F-4D97-AF65-F5344CB8AC3E}">
        <p14:creationId xmlns:p14="http://schemas.microsoft.com/office/powerpoint/2010/main" val="32074273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2309" y="3"/>
            <a:ext cx="11041227" cy="1047733"/>
          </a:xfrm>
        </p:spPr>
        <p:txBody>
          <a:bodyPr>
            <a:normAutofit/>
          </a:bodyPr>
          <a:lstStyle>
            <a:lvl1pPr algn="l">
              <a:defRPr sz="3600">
                <a:solidFill>
                  <a:srgbClr val="76004B"/>
                </a:solidFill>
              </a:defRPr>
            </a:lvl1pPr>
          </a:lstStyle>
          <a:p>
            <a:r>
              <a:rPr lang="en-US" dirty="0"/>
              <a:t>Click to edit Master title style</a:t>
            </a:r>
            <a:endParaRPr lang="en-GB" dirty="0"/>
          </a:p>
        </p:txBody>
      </p:sp>
      <p:sp>
        <p:nvSpPr>
          <p:cNvPr id="8" name="Content Placeholder 7"/>
          <p:cNvSpPr>
            <a:spLocks noGrp="1"/>
          </p:cNvSpPr>
          <p:nvPr>
            <p:ph sz="quarter" idx="13"/>
          </p:nvPr>
        </p:nvSpPr>
        <p:spPr>
          <a:xfrm>
            <a:off x="522923" y="1333493"/>
            <a:ext cx="11040000" cy="44958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9"/>
          <p:cNvSpPr>
            <a:spLocks noGrp="1"/>
          </p:cNvSpPr>
          <p:nvPr>
            <p:ph type="body" sz="quarter" idx="15"/>
          </p:nvPr>
        </p:nvSpPr>
        <p:spPr>
          <a:xfrm>
            <a:off x="522311" y="5829304"/>
            <a:ext cx="11045804" cy="308413"/>
          </a:xfrm>
        </p:spPr>
        <p:txBody>
          <a:bodyPr bIns="0" anchor="b">
            <a:noAutofit/>
          </a:bodyPr>
          <a:lstStyle>
            <a:lvl1pPr marL="0" indent="0" algn="l">
              <a:spcAft>
                <a:spcPts val="0"/>
              </a:spcAft>
              <a:buNone/>
              <a:defRPr sz="1200" i="1">
                <a:solidFill>
                  <a:srgbClr val="76004B"/>
                </a:solidFill>
              </a:defRPr>
            </a:lvl1pPr>
          </a:lstStyle>
          <a:p>
            <a:pPr lvl="0"/>
            <a:endParaRPr lang="en-GB" dirty="0"/>
          </a:p>
        </p:txBody>
      </p:sp>
      <p:sp>
        <p:nvSpPr>
          <p:cNvPr id="7" name="Rectangle 6"/>
          <p:cNvSpPr/>
          <p:nvPr userDrawn="1"/>
        </p:nvSpPr>
        <p:spPr>
          <a:xfrm>
            <a:off x="0" y="6213309"/>
            <a:ext cx="12192000" cy="644691"/>
          </a:xfrm>
          <a:prstGeom prst="rect">
            <a:avLst/>
          </a:prstGeom>
          <a:solidFill>
            <a:srgbClr val="76174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088374"/>
            <a:endParaRPr lang="en-US" sz="2100">
              <a:solidFill>
                <a:prstClr val="white"/>
              </a:solidFill>
            </a:endParaRPr>
          </a:p>
        </p:txBody>
      </p:sp>
      <p:sp>
        <p:nvSpPr>
          <p:cNvPr id="9" name="Text Placeholder 9"/>
          <p:cNvSpPr>
            <a:spLocks noGrp="1"/>
          </p:cNvSpPr>
          <p:nvPr>
            <p:ph type="body" sz="quarter" idx="14"/>
          </p:nvPr>
        </p:nvSpPr>
        <p:spPr>
          <a:xfrm>
            <a:off x="2684925" y="6286523"/>
            <a:ext cx="9310688" cy="506828"/>
          </a:xfrm>
        </p:spPr>
        <p:txBody>
          <a:bodyPr anchor="ctr">
            <a:noAutofit/>
          </a:bodyPr>
          <a:lstStyle>
            <a:lvl1pPr algn="r">
              <a:spcAft>
                <a:spcPts val="0"/>
              </a:spcAft>
              <a:buNone/>
              <a:defRPr sz="1200">
                <a:solidFill>
                  <a:schemeClr val="bg1"/>
                </a:solidFill>
              </a:defRPr>
            </a:lvl1pPr>
          </a:lstStyle>
          <a:p>
            <a:pPr lvl="0"/>
            <a:endParaRPr lang="en-GB" dirty="0"/>
          </a:p>
        </p:txBody>
      </p:sp>
    </p:spTree>
    <p:extLst>
      <p:ext uri="{BB962C8B-B14F-4D97-AF65-F5344CB8AC3E}">
        <p14:creationId xmlns:p14="http://schemas.microsoft.com/office/powerpoint/2010/main" val="20659402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2309" y="3"/>
            <a:ext cx="11041227" cy="1047733"/>
          </a:xfrm>
        </p:spPr>
        <p:txBody>
          <a:bodyPr>
            <a:normAutofit/>
          </a:bodyPr>
          <a:lstStyle>
            <a:lvl1pPr algn="l">
              <a:defRPr sz="3600">
                <a:solidFill>
                  <a:srgbClr val="76004B"/>
                </a:solidFill>
              </a:defRPr>
            </a:lvl1pPr>
          </a:lstStyle>
          <a:p>
            <a:r>
              <a:rPr lang="en-US" dirty="0"/>
              <a:t>Click to edit Master title style</a:t>
            </a:r>
            <a:endParaRPr lang="en-GB" dirty="0"/>
          </a:p>
        </p:txBody>
      </p:sp>
      <p:sp>
        <p:nvSpPr>
          <p:cNvPr id="8" name="Content Placeholder 7"/>
          <p:cNvSpPr>
            <a:spLocks noGrp="1"/>
          </p:cNvSpPr>
          <p:nvPr>
            <p:ph sz="quarter" idx="13"/>
          </p:nvPr>
        </p:nvSpPr>
        <p:spPr>
          <a:xfrm>
            <a:off x="522923" y="1333493"/>
            <a:ext cx="11040000" cy="44958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9"/>
          <p:cNvSpPr>
            <a:spLocks noGrp="1"/>
          </p:cNvSpPr>
          <p:nvPr>
            <p:ph type="body" sz="quarter" idx="15"/>
          </p:nvPr>
        </p:nvSpPr>
        <p:spPr>
          <a:xfrm>
            <a:off x="522311" y="5829304"/>
            <a:ext cx="11045804" cy="308413"/>
          </a:xfrm>
        </p:spPr>
        <p:txBody>
          <a:bodyPr bIns="0" anchor="b">
            <a:noAutofit/>
          </a:bodyPr>
          <a:lstStyle>
            <a:lvl1pPr marL="0" indent="0" algn="l">
              <a:spcAft>
                <a:spcPts val="0"/>
              </a:spcAft>
              <a:buNone/>
              <a:defRPr sz="1200" i="1">
                <a:solidFill>
                  <a:srgbClr val="76004B"/>
                </a:solidFill>
              </a:defRPr>
            </a:lvl1pPr>
          </a:lstStyle>
          <a:p>
            <a:pPr lvl="0"/>
            <a:endParaRPr lang="en-GB" dirty="0"/>
          </a:p>
        </p:txBody>
      </p:sp>
      <p:sp>
        <p:nvSpPr>
          <p:cNvPr id="7" name="Rectangle 6"/>
          <p:cNvSpPr/>
          <p:nvPr userDrawn="1"/>
        </p:nvSpPr>
        <p:spPr>
          <a:xfrm>
            <a:off x="0" y="6213309"/>
            <a:ext cx="12192000" cy="644691"/>
          </a:xfrm>
          <a:prstGeom prst="rect">
            <a:avLst/>
          </a:prstGeom>
          <a:solidFill>
            <a:srgbClr val="76174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088374"/>
            <a:endParaRPr lang="en-US" sz="2100">
              <a:solidFill>
                <a:prstClr val="white"/>
              </a:solidFill>
            </a:endParaRPr>
          </a:p>
        </p:txBody>
      </p:sp>
      <p:sp>
        <p:nvSpPr>
          <p:cNvPr id="9" name="Text Placeholder 9"/>
          <p:cNvSpPr>
            <a:spLocks noGrp="1"/>
          </p:cNvSpPr>
          <p:nvPr>
            <p:ph type="body" sz="quarter" idx="14"/>
          </p:nvPr>
        </p:nvSpPr>
        <p:spPr>
          <a:xfrm>
            <a:off x="2684925" y="6286523"/>
            <a:ext cx="9310688" cy="506828"/>
          </a:xfrm>
        </p:spPr>
        <p:txBody>
          <a:bodyPr anchor="ctr">
            <a:noAutofit/>
          </a:bodyPr>
          <a:lstStyle>
            <a:lvl1pPr algn="r">
              <a:spcAft>
                <a:spcPts val="0"/>
              </a:spcAft>
              <a:buNone/>
              <a:defRPr sz="1200">
                <a:solidFill>
                  <a:schemeClr val="bg1"/>
                </a:solidFill>
              </a:defRPr>
            </a:lvl1pPr>
          </a:lstStyle>
          <a:p>
            <a:pPr lvl="0"/>
            <a:endParaRPr lang="en-GB" dirty="0"/>
          </a:p>
        </p:txBody>
      </p:sp>
    </p:spTree>
    <p:extLst>
      <p:ext uri="{BB962C8B-B14F-4D97-AF65-F5344CB8AC3E}">
        <p14:creationId xmlns:p14="http://schemas.microsoft.com/office/powerpoint/2010/main" val="4173528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2309" y="3"/>
            <a:ext cx="11041227" cy="1047733"/>
          </a:xfrm>
        </p:spPr>
        <p:txBody>
          <a:bodyPr>
            <a:normAutofit/>
          </a:bodyPr>
          <a:lstStyle>
            <a:lvl1pPr algn="l">
              <a:defRPr sz="3600">
                <a:solidFill>
                  <a:srgbClr val="76004B"/>
                </a:solidFill>
              </a:defRPr>
            </a:lvl1pPr>
          </a:lstStyle>
          <a:p>
            <a:r>
              <a:rPr lang="en-US" dirty="0"/>
              <a:t>Click to edit Master title style</a:t>
            </a:r>
            <a:endParaRPr lang="en-GB" dirty="0"/>
          </a:p>
        </p:txBody>
      </p:sp>
      <p:sp>
        <p:nvSpPr>
          <p:cNvPr id="8" name="Content Placeholder 7"/>
          <p:cNvSpPr>
            <a:spLocks noGrp="1"/>
          </p:cNvSpPr>
          <p:nvPr>
            <p:ph sz="quarter" idx="13"/>
          </p:nvPr>
        </p:nvSpPr>
        <p:spPr>
          <a:xfrm>
            <a:off x="522923" y="1333493"/>
            <a:ext cx="11040000" cy="44958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9"/>
          <p:cNvSpPr>
            <a:spLocks noGrp="1"/>
          </p:cNvSpPr>
          <p:nvPr>
            <p:ph type="body" sz="quarter" idx="15"/>
          </p:nvPr>
        </p:nvSpPr>
        <p:spPr>
          <a:xfrm>
            <a:off x="522311" y="5829304"/>
            <a:ext cx="11045804" cy="308413"/>
          </a:xfrm>
        </p:spPr>
        <p:txBody>
          <a:bodyPr bIns="0" anchor="b">
            <a:noAutofit/>
          </a:bodyPr>
          <a:lstStyle>
            <a:lvl1pPr marL="0" indent="0" algn="l">
              <a:spcAft>
                <a:spcPts val="0"/>
              </a:spcAft>
              <a:buNone/>
              <a:defRPr sz="1200" i="1">
                <a:solidFill>
                  <a:srgbClr val="76004B"/>
                </a:solidFill>
              </a:defRPr>
            </a:lvl1pPr>
          </a:lstStyle>
          <a:p>
            <a:pPr lvl="0"/>
            <a:endParaRPr lang="en-GB" dirty="0"/>
          </a:p>
        </p:txBody>
      </p:sp>
      <p:sp>
        <p:nvSpPr>
          <p:cNvPr id="7" name="Rectangle 6"/>
          <p:cNvSpPr/>
          <p:nvPr userDrawn="1"/>
        </p:nvSpPr>
        <p:spPr>
          <a:xfrm>
            <a:off x="0" y="6213309"/>
            <a:ext cx="12192000" cy="644691"/>
          </a:xfrm>
          <a:prstGeom prst="rect">
            <a:avLst/>
          </a:prstGeom>
          <a:solidFill>
            <a:srgbClr val="76174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088374"/>
            <a:endParaRPr lang="en-US" sz="2100">
              <a:solidFill>
                <a:prstClr val="white"/>
              </a:solidFill>
            </a:endParaRPr>
          </a:p>
        </p:txBody>
      </p:sp>
      <p:sp>
        <p:nvSpPr>
          <p:cNvPr id="9" name="Text Placeholder 9"/>
          <p:cNvSpPr>
            <a:spLocks noGrp="1"/>
          </p:cNvSpPr>
          <p:nvPr>
            <p:ph type="body" sz="quarter" idx="14"/>
          </p:nvPr>
        </p:nvSpPr>
        <p:spPr>
          <a:xfrm>
            <a:off x="2684925" y="6286523"/>
            <a:ext cx="9310688" cy="506828"/>
          </a:xfrm>
        </p:spPr>
        <p:txBody>
          <a:bodyPr anchor="ctr">
            <a:noAutofit/>
          </a:bodyPr>
          <a:lstStyle>
            <a:lvl1pPr algn="r">
              <a:spcAft>
                <a:spcPts val="0"/>
              </a:spcAft>
              <a:buNone/>
              <a:defRPr sz="1200">
                <a:solidFill>
                  <a:schemeClr val="bg1"/>
                </a:solidFill>
              </a:defRPr>
            </a:lvl1pPr>
          </a:lstStyle>
          <a:p>
            <a:pPr lvl="0"/>
            <a:endParaRPr lang="en-GB" dirty="0"/>
          </a:p>
        </p:txBody>
      </p:sp>
    </p:spTree>
    <p:extLst>
      <p:ext uri="{BB962C8B-B14F-4D97-AF65-F5344CB8AC3E}">
        <p14:creationId xmlns:p14="http://schemas.microsoft.com/office/powerpoint/2010/main" val="3888398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0A3CDE-8B5C-4FD0-9E72-640907EAB8F6}" type="datetimeFigureOut">
              <a:rPr lang="sr-Latn-RS" smtClean="0"/>
              <a:t>02.10.2021.</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1FC95D94-3D65-424E-AF27-1162F4438E1D}" type="slidenum">
              <a:rPr lang="sr-Latn-RS" smtClean="0"/>
              <a:t>‹#›</a:t>
            </a:fld>
            <a:endParaRPr lang="sr-Latn-RS"/>
          </a:p>
        </p:txBody>
      </p:sp>
    </p:spTree>
    <p:extLst>
      <p:ext uri="{BB962C8B-B14F-4D97-AF65-F5344CB8AC3E}">
        <p14:creationId xmlns:p14="http://schemas.microsoft.com/office/powerpoint/2010/main" val="6600819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2309" y="3"/>
            <a:ext cx="11041227" cy="1047733"/>
          </a:xfrm>
        </p:spPr>
        <p:txBody>
          <a:bodyPr>
            <a:normAutofit/>
          </a:bodyPr>
          <a:lstStyle>
            <a:lvl1pPr algn="l">
              <a:defRPr sz="3600">
                <a:solidFill>
                  <a:srgbClr val="76004B"/>
                </a:solidFill>
              </a:defRPr>
            </a:lvl1pPr>
          </a:lstStyle>
          <a:p>
            <a:r>
              <a:rPr lang="en-US" dirty="0"/>
              <a:t>Click to edit Master title style</a:t>
            </a:r>
            <a:endParaRPr lang="en-GB" dirty="0"/>
          </a:p>
        </p:txBody>
      </p:sp>
      <p:sp>
        <p:nvSpPr>
          <p:cNvPr id="8" name="Content Placeholder 7"/>
          <p:cNvSpPr>
            <a:spLocks noGrp="1"/>
          </p:cNvSpPr>
          <p:nvPr>
            <p:ph sz="quarter" idx="13"/>
          </p:nvPr>
        </p:nvSpPr>
        <p:spPr>
          <a:xfrm>
            <a:off x="522923" y="1333493"/>
            <a:ext cx="11040000" cy="44958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9"/>
          <p:cNvSpPr>
            <a:spLocks noGrp="1"/>
          </p:cNvSpPr>
          <p:nvPr>
            <p:ph type="body" sz="quarter" idx="15"/>
          </p:nvPr>
        </p:nvSpPr>
        <p:spPr>
          <a:xfrm>
            <a:off x="522311" y="5829304"/>
            <a:ext cx="11045804" cy="308413"/>
          </a:xfrm>
        </p:spPr>
        <p:txBody>
          <a:bodyPr bIns="0" anchor="b">
            <a:noAutofit/>
          </a:bodyPr>
          <a:lstStyle>
            <a:lvl1pPr marL="0" indent="0" algn="l">
              <a:spcAft>
                <a:spcPts val="0"/>
              </a:spcAft>
              <a:buNone/>
              <a:defRPr sz="1200" i="1">
                <a:solidFill>
                  <a:srgbClr val="76004B"/>
                </a:solidFill>
              </a:defRPr>
            </a:lvl1pPr>
          </a:lstStyle>
          <a:p>
            <a:pPr lvl="0"/>
            <a:endParaRPr lang="en-GB" dirty="0"/>
          </a:p>
        </p:txBody>
      </p:sp>
      <p:sp>
        <p:nvSpPr>
          <p:cNvPr id="7" name="Rectangle 6"/>
          <p:cNvSpPr/>
          <p:nvPr userDrawn="1"/>
        </p:nvSpPr>
        <p:spPr>
          <a:xfrm>
            <a:off x="0" y="6213309"/>
            <a:ext cx="12192000" cy="644691"/>
          </a:xfrm>
          <a:prstGeom prst="rect">
            <a:avLst/>
          </a:prstGeom>
          <a:solidFill>
            <a:srgbClr val="76174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088374"/>
            <a:endParaRPr lang="en-US" sz="2100">
              <a:solidFill>
                <a:prstClr val="white"/>
              </a:solidFill>
            </a:endParaRPr>
          </a:p>
        </p:txBody>
      </p:sp>
      <p:sp>
        <p:nvSpPr>
          <p:cNvPr id="9" name="Text Placeholder 9"/>
          <p:cNvSpPr>
            <a:spLocks noGrp="1"/>
          </p:cNvSpPr>
          <p:nvPr>
            <p:ph type="body" sz="quarter" idx="14"/>
          </p:nvPr>
        </p:nvSpPr>
        <p:spPr>
          <a:xfrm>
            <a:off x="2684925" y="6286523"/>
            <a:ext cx="9310688" cy="506828"/>
          </a:xfrm>
        </p:spPr>
        <p:txBody>
          <a:bodyPr anchor="ctr">
            <a:noAutofit/>
          </a:bodyPr>
          <a:lstStyle>
            <a:lvl1pPr algn="r">
              <a:spcAft>
                <a:spcPts val="0"/>
              </a:spcAft>
              <a:buNone/>
              <a:defRPr sz="1200">
                <a:solidFill>
                  <a:schemeClr val="bg1"/>
                </a:solidFill>
              </a:defRPr>
            </a:lvl1pPr>
          </a:lstStyle>
          <a:p>
            <a:pPr lvl="0"/>
            <a:endParaRPr lang="en-GB" dirty="0"/>
          </a:p>
        </p:txBody>
      </p:sp>
    </p:spTree>
    <p:extLst>
      <p:ext uri="{BB962C8B-B14F-4D97-AF65-F5344CB8AC3E}">
        <p14:creationId xmlns:p14="http://schemas.microsoft.com/office/powerpoint/2010/main" val="14645937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5" name="Title 1"/>
          <p:cNvSpPr>
            <a:spLocks noGrp="1"/>
          </p:cNvSpPr>
          <p:nvPr>
            <p:ph type="title"/>
          </p:nvPr>
        </p:nvSpPr>
        <p:spPr>
          <a:xfrm>
            <a:off x="522319" y="35"/>
            <a:ext cx="11041227" cy="1047732"/>
          </a:xfrm>
        </p:spPr>
        <p:txBody>
          <a:bodyPr>
            <a:normAutofit/>
          </a:bodyPr>
          <a:lstStyle>
            <a:lvl1pPr algn="l">
              <a:defRPr sz="3700">
                <a:solidFill>
                  <a:srgbClr val="76004B"/>
                </a:solidFill>
              </a:defRPr>
            </a:lvl1pPr>
          </a:lstStyle>
          <a:p>
            <a:r>
              <a:rPr lang="en-US" dirty="0"/>
              <a:t>Click to edit Master title style</a:t>
            </a:r>
            <a:endParaRPr lang="en-GB" dirty="0"/>
          </a:p>
        </p:txBody>
      </p:sp>
      <p:sp>
        <p:nvSpPr>
          <p:cNvPr id="4" name="Text Placeholder 9"/>
          <p:cNvSpPr>
            <a:spLocks noGrp="1"/>
          </p:cNvSpPr>
          <p:nvPr>
            <p:ph type="body" sz="quarter" idx="15"/>
          </p:nvPr>
        </p:nvSpPr>
        <p:spPr>
          <a:xfrm>
            <a:off x="522311" y="5829321"/>
            <a:ext cx="11045804" cy="308412"/>
          </a:xfrm>
        </p:spPr>
        <p:txBody>
          <a:bodyPr bIns="0" anchor="b">
            <a:noAutofit/>
          </a:bodyPr>
          <a:lstStyle>
            <a:lvl1pPr marL="0" indent="0" algn="l">
              <a:spcAft>
                <a:spcPts val="0"/>
              </a:spcAft>
              <a:buNone/>
              <a:defRPr sz="1200" i="1">
                <a:solidFill>
                  <a:srgbClr val="76004B"/>
                </a:solidFill>
              </a:defRPr>
            </a:lvl1pPr>
          </a:lstStyle>
          <a:p>
            <a:pPr lvl="0"/>
            <a:endParaRPr lang="en-GB" dirty="0"/>
          </a:p>
        </p:txBody>
      </p:sp>
      <p:sp>
        <p:nvSpPr>
          <p:cNvPr id="6" name="Rectangle 5"/>
          <p:cNvSpPr/>
          <p:nvPr userDrawn="1"/>
        </p:nvSpPr>
        <p:spPr>
          <a:xfrm>
            <a:off x="0" y="6213309"/>
            <a:ext cx="12192000" cy="644691"/>
          </a:xfrm>
          <a:prstGeom prst="rect">
            <a:avLst/>
          </a:prstGeom>
          <a:solidFill>
            <a:srgbClr val="76174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088374"/>
            <a:endParaRPr lang="en-US" sz="2100">
              <a:solidFill>
                <a:prstClr val="white"/>
              </a:solidFill>
            </a:endParaRPr>
          </a:p>
        </p:txBody>
      </p:sp>
      <p:sp>
        <p:nvSpPr>
          <p:cNvPr id="7" name="Text Placeholder 9"/>
          <p:cNvSpPr>
            <a:spLocks noGrp="1"/>
          </p:cNvSpPr>
          <p:nvPr>
            <p:ph type="body" sz="quarter" idx="14"/>
          </p:nvPr>
        </p:nvSpPr>
        <p:spPr>
          <a:xfrm>
            <a:off x="2684925" y="6286523"/>
            <a:ext cx="9310688" cy="506828"/>
          </a:xfrm>
        </p:spPr>
        <p:txBody>
          <a:bodyPr anchor="ctr">
            <a:noAutofit/>
          </a:bodyPr>
          <a:lstStyle>
            <a:lvl1pPr algn="r">
              <a:spcAft>
                <a:spcPts val="0"/>
              </a:spcAft>
              <a:buNone/>
              <a:defRPr sz="1200">
                <a:solidFill>
                  <a:schemeClr val="bg1"/>
                </a:solidFill>
              </a:defRPr>
            </a:lvl1pPr>
          </a:lstStyle>
          <a:p>
            <a:pPr lvl="0"/>
            <a:endParaRPr lang="en-GB" dirty="0"/>
          </a:p>
        </p:txBody>
      </p:sp>
    </p:spTree>
    <p:extLst>
      <p:ext uri="{BB962C8B-B14F-4D97-AF65-F5344CB8AC3E}">
        <p14:creationId xmlns:p14="http://schemas.microsoft.com/office/powerpoint/2010/main" val="11500402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2309" y="3"/>
            <a:ext cx="11041227" cy="1047733"/>
          </a:xfrm>
        </p:spPr>
        <p:txBody>
          <a:bodyPr>
            <a:normAutofit/>
          </a:bodyPr>
          <a:lstStyle>
            <a:lvl1pPr algn="l">
              <a:defRPr sz="3600">
                <a:solidFill>
                  <a:srgbClr val="76004B"/>
                </a:solidFill>
              </a:defRPr>
            </a:lvl1pPr>
          </a:lstStyle>
          <a:p>
            <a:r>
              <a:rPr lang="en-US" dirty="0"/>
              <a:t>Click to edit Master title style</a:t>
            </a:r>
            <a:endParaRPr lang="en-GB" dirty="0"/>
          </a:p>
        </p:txBody>
      </p:sp>
      <p:sp>
        <p:nvSpPr>
          <p:cNvPr id="8" name="Content Placeholder 7"/>
          <p:cNvSpPr>
            <a:spLocks noGrp="1"/>
          </p:cNvSpPr>
          <p:nvPr>
            <p:ph sz="quarter" idx="13"/>
          </p:nvPr>
        </p:nvSpPr>
        <p:spPr>
          <a:xfrm>
            <a:off x="522923" y="1333493"/>
            <a:ext cx="11040000" cy="44958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9"/>
          <p:cNvSpPr>
            <a:spLocks noGrp="1"/>
          </p:cNvSpPr>
          <p:nvPr>
            <p:ph type="body" sz="quarter" idx="15"/>
          </p:nvPr>
        </p:nvSpPr>
        <p:spPr>
          <a:xfrm>
            <a:off x="522311" y="5829304"/>
            <a:ext cx="11045804" cy="308413"/>
          </a:xfrm>
        </p:spPr>
        <p:txBody>
          <a:bodyPr bIns="0" anchor="b">
            <a:noAutofit/>
          </a:bodyPr>
          <a:lstStyle>
            <a:lvl1pPr marL="0" indent="0" algn="l">
              <a:spcAft>
                <a:spcPts val="0"/>
              </a:spcAft>
              <a:buNone/>
              <a:defRPr sz="1200" i="1">
                <a:solidFill>
                  <a:srgbClr val="76004B"/>
                </a:solidFill>
              </a:defRPr>
            </a:lvl1pPr>
          </a:lstStyle>
          <a:p>
            <a:pPr lvl="0"/>
            <a:endParaRPr lang="en-GB" dirty="0"/>
          </a:p>
        </p:txBody>
      </p:sp>
      <p:sp>
        <p:nvSpPr>
          <p:cNvPr id="7" name="Rectangle 6"/>
          <p:cNvSpPr/>
          <p:nvPr userDrawn="1"/>
        </p:nvSpPr>
        <p:spPr>
          <a:xfrm>
            <a:off x="0" y="6213309"/>
            <a:ext cx="12192000" cy="644691"/>
          </a:xfrm>
          <a:prstGeom prst="rect">
            <a:avLst/>
          </a:prstGeom>
          <a:solidFill>
            <a:srgbClr val="76174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1088374"/>
            <a:endParaRPr lang="en-US" sz="2100">
              <a:solidFill>
                <a:prstClr val="white"/>
              </a:solidFill>
            </a:endParaRPr>
          </a:p>
        </p:txBody>
      </p:sp>
      <p:sp>
        <p:nvSpPr>
          <p:cNvPr id="9" name="Text Placeholder 9"/>
          <p:cNvSpPr>
            <a:spLocks noGrp="1"/>
          </p:cNvSpPr>
          <p:nvPr>
            <p:ph type="body" sz="quarter" idx="14"/>
          </p:nvPr>
        </p:nvSpPr>
        <p:spPr>
          <a:xfrm>
            <a:off x="2684925" y="6286523"/>
            <a:ext cx="9310688" cy="506828"/>
          </a:xfrm>
        </p:spPr>
        <p:txBody>
          <a:bodyPr anchor="ctr">
            <a:noAutofit/>
          </a:bodyPr>
          <a:lstStyle>
            <a:lvl1pPr algn="r">
              <a:spcAft>
                <a:spcPts val="0"/>
              </a:spcAft>
              <a:buNone/>
              <a:defRPr sz="1200">
                <a:solidFill>
                  <a:schemeClr val="bg1"/>
                </a:solidFill>
              </a:defRPr>
            </a:lvl1pPr>
          </a:lstStyle>
          <a:p>
            <a:pPr lvl="0"/>
            <a:endParaRPr lang="en-GB" dirty="0"/>
          </a:p>
        </p:txBody>
      </p:sp>
    </p:spTree>
    <p:extLst>
      <p:ext uri="{BB962C8B-B14F-4D97-AF65-F5344CB8AC3E}">
        <p14:creationId xmlns:p14="http://schemas.microsoft.com/office/powerpoint/2010/main" val="17475748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effectLst>
                  <a:outerShdw blurRad="38100" dist="38100" dir="2700000" algn="tl">
                    <a:srgbClr val="000000">
                      <a:alpha val="43137"/>
                    </a:srgbClr>
                  </a:outerShdw>
                </a:effectLst>
                <a:latin typeface="+mn-lt"/>
              </a:defRPr>
            </a:lvl1pPr>
          </a:lstStyle>
          <a:p>
            <a:r>
              <a:rPr lang="en-US" dirty="0"/>
              <a:t>Click to edit Master title style</a:t>
            </a:r>
            <a:endParaRPr lang="sr-Latn-RS" dirty="0"/>
          </a:p>
        </p:txBody>
      </p:sp>
      <p:sp>
        <p:nvSpPr>
          <p:cNvPr id="3" name="Content Placeholder 2"/>
          <p:cNvSpPr>
            <a:spLocks noGrp="1"/>
          </p:cNvSpPr>
          <p:nvPr>
            <p:ph idx="1"/>
          </p:nvPr>
        </p:nvSpPr>
        <p:spPr/>
        <p:txBody>
          <a:bodyPr/>
          <a:lstStyle>
            <a:lvl1pPr>
              <a:buClr>
                <a:srgbClr val="C00000"/>
              </a:buClr>
              <a:defRPr b="1">
                <a:solidFill>
                  <a:srgbClr val="002060"/>
                </a:solidFill>
              </a:defRPr>
            </a:lvl1pPr>
            <a:lvl2pPr>
              <a:buClr>
                <a:srgbClr val="C00000"/>
              </a:buClr>
              <a:defRPr>
                <a:solidFill>
                  <a:srgbClr val="002060"/>
                </a:solidFill>
              </a:defRPr>
            </a:lvl2pPr>
            <a:lvl3pPr>
              <a:buClr>
                <a:srgbClr val="C00000"/>
              </a:buClr>
              <a:defRPr>
                <a:solidFill>
                  <a:srgbClr val="002060"/>
                </a:solidFill>
              </a:defRPr>
            </a:lvl3pPr>
            <a:lvl4pPr>
              <a:buClr>
                <a:srgbClr val="C00000"/>
              </a:buClr>
              <a:defRPr>
                <a:solidFill>
                  <a:srgbClr val="002060"/>
                </a:solidFill>
              </a:defRPr>
            </a:lvl4pPr>
            <a:lvl5pPr>
              <a:buClr>
                <a:srgbClr val="C00000"/>
              </a:buClr>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r-Latn-RS" dirty="0"/>
          </a:p>
        </p:txBody>
      </p:sp>
      <p:sp>
        <p:nvSpPr>
          <p:cNvPr id="4" name="Date Placeholder 3">
            <a:extLst>
              <a:ext uri="{FF2B5EF4-FFF2-40B4-BE49-F238E27FC236}">
                <a16:creationId xmlns:a16="http://schemas.microsoft.com/office/drawing/2014/main" xmlns="" id="{D2082068-8B28-4882-A1E4-3682A1E95695}"/>
              </a:ext>
            </a:extLst>
          </p:cNvPr>
          <p:cNvSpPr>
            <a:spLocks noGrp="1"/>
          </p:cNvSpPr>
          <p:nvPr>
            <p:ph type="dt" sz="half" idx="10"/>
          </p:nvPr>
        </p:nvSpPr>
        <p:spPr/>
        <p:txBody>
          <a:bodyPr lIns="121917" tIns="60958" rIns="121917" bIns="60958"/>
          <a:lstStyle>
            <a:lvl1pPr>
              <a:defRPr/>
            </a:lvl1pPr>
          </a:lstStyle>
          <a:p>
            <a:pPr defTabSz="1088374">
              <a:defRPr/>
            </a:pPr>
            <a:endParaRPr lang="sr-Latn-RS" sz="2100">
              <a:solidFill>
                <a:prstClr val="black"/>
              </a:solidFill>
            </a:endParaRPr>
          </a:p>
        </p:txBody>
      </p:sp>
      <p:sp>
        <p:nvSpPr>
          <p:cNvPr id="5" name="Footer Placeholder 4">
            <a:extLst>
              <a:ext uri="{FF2B5EF4-FFF2-40B4-BE49-F238E27FC236}">
                <a16:creationId xmlns:a16="http://schemas.microsoft.com/office/drawing/2014/main" xmlns="" id="{82015EF5-EECD-4851-85F1-584CB33A1CAB}"/>
              </a:ext>
            </a:extLst>
          </p:cNvPr>
          <p:cNvSpPr>
            <a:spLocks noGrp="1"/>
          </p:cNvSpPr>
          <p:nvPr>
            <p:ph type="ftr" sz="quarter" idx="11"/>
          </p:nvPr>
        </p:nvSpPr>
        <p:spPr/>
        <p:txBody>
          <a:bodyPr lIns="121917" tIns="60958" rIns="121917" bIns="60958"/>
          <a:lstStyle>
            <a:lvl1pPr>
              <a:defRPr/>
            </a:lvl1pPr>
          </a:lstStyle>
          <a:p>
            <a:pPr defTabSz="1088374">
              <a:defRPr/>
            </a:pPr>
            <a:endParaRPr lang="sr-Latn-RS" sz="2100">
              <a:solidFill>
                <a:prstClr val="black"/>
              </a:solidFill>
            </a:endParaRPr>
          </a:p>
        </p:txBody>
      </p:sp>
      <p:sp>
        <p:nvSpPr>
          <p:cNvPr id="6" name="Slide Number Placeholder 5">
            <a:extLst>
              <a:ext uri="{FF2B5EF4-FFF2-40B4-BE49-F238E27FC236}">
                <a16:creationId xmlns:a16="http://schemas.microsoft.com/office/drawing/2014/main" xmlns="" id="{518A503D-686E-4E86-8561-CE275CC53EF2}"/>
              </a:ext>
            </a:extLst>
          </p:cNvPr>
          <p:cNvSpPr>
            <a:spLocks noGrp="1"/>
          </p:cNvSpPr>
          <p:nvPr>
            <p:ph type="sldNum" sz="quarter" idx="12"/>
          </p:nvPr>
        </p:nvSpPr>
        <p:spPr/>
        <p:txBody>
          <a:bodyPr lIns="121917" tIns="60958" rIns="121917" bIns="60958"/>
          <a:lstStyle>
            <a:lvl1pPr>
              <a:defRPr/>
            </a:lvl1pPr>
          </a:lstStyle>
          <a:p>
            <a:pPr defTabSz="1088374">
              <a:defRPr/>
            </a:pPr>
            <a:fld id="{41853F6B-3214-4EB8-A8FE-7B03F7F16593}" type="slidenum">
              <a:rPr lang="sr-Latn-RS" sz="2100">
                <a:solidFill>
                  <a:prstClr val="black"/>
                </a:solidFill>
              </a:rPr>
              <a:pPr defTabSz="1088374">
                <a:defRPr/>
              </a:pPr>
              <a:t>‹#›</a:t>
            </a:fld>
            <a:endParaRPr lang="sr-Latn-RS" sz="2100">
              <a:solidFill>
                <a:prstClr val="black"/>
              </a:solidFill>
            </a:endParaRPr>
          </a:p>
        </p:txBody>
      </p:sp>
    </p:spTree>
    <p:extLst>
      <p:ext uri="{BB962C8B-B14F-4D97-AF65-F5344CB8AC3E}">
        <p14:creationId xmlns:p14="http://schemas.microsoft.com/office/powerpoint/2010/main" val="39399654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noProof="0"/>
              <a:t>Click to edit Master title style</a:t>
            </a:r>
            <a:endParaRPr lang="en-GB" dirty="0"/>
          </a:p>
        </p:txBody>
      </p:sp>
    </p:spTree>
    <p:extLst>
      <p:ext uri="{BB962C8B-B14F-4D97-AF65-F5344CB8AC3E}">
        <p14:creationId xmlns:p14="http://schemas.microsoft.com/office/powerpoint/2010/main" val="21774815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noProof="0"/>
              <a:t>Click to edit Master title style</a:t>
            </a:r>
            <a:endParaRPr lang="en-GB" dirty="0"/>
          </a:p>
        </p:txBody>
      </p:sp>
    </p:spTree>
    <p:extLst>
      <p:ext uri="{BB962C8B-B14F-4D97-AF65-F5344CB8AC3E}">
        <p14:creationId xmlns:p14="http://schemas.microsoft.com/office/powerpoint/2010/main" val="396070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0A3CDE-8B5C-4FD0-9E72-640907EAB8F6}" type="datetimeFigureOut">
              <a:rPr lang="sr-Latn-RS" smtClean="0"/>
              <a:t>02.10.2021.</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1FC95D94-3D65-424E-AF27-1162F4438E1D}" type="slidenum">
              <a:rPr lang="sr-Latn-RS" smtClean="0"/>
              <a:t>‹#›</a:t>
            </a:fld>
            <a:endParaRPr lang="sr-Latn-RS"/>
          </a:p>
        </p:txBody>
      </p:sp>
    </p:spTree>
    <p:extLst>
      <p:ext uri="{BB962C8B-B14F-4D97-AF65-F5344CB8AC3E}">
        <p14:creationId xmlns:p14="http://schemas.microsoft.com/office/powerpoint/2010/main" val="12465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90A3CDE-8B5C-4FD0-9E72-640907EAB8F6}" type="datetimeFigureOut">
              <a:rPr lang="sr-Latn-RS" smtClean="0"/>
              <a:t>02.10.2021.</a:t>
            </a:fld>
            <a:endParaRPr lang="sr-Latn-R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sr-Latn-RS"/>
          </a:p>
        </p:txBody>
      </p:sp>
      <p:sp>
        <p:nvSpPr>
          <p:cNvPr id="9" name="Slide Number Placeholder 8"/>
          <p:cNvSpPr>
            <a:spLocks noGrp="1"/>
          </p:cNvSpPr>
          <p:nvPr>
            <p:ph type="sldNum" sz="quarter" idx="12"/>
          </p:nvPr>
        </p:nvSpPr>
        <p:spPr/>
        <p:txBody>
          <a:bodyPr/>
          <a:lstStyle/>
          <a:p>
            <a:fld id="{1FC95D94-3D65-424E-AF27-1162F4438E1D}" type="slidenum">
              <a:rPr lang="sr-Latn-RS" smtClean="0"/>
              <a:t>‹#›</a:t>
            </a:fld>
            <a:endParaRPr lang="sr-Latn-RS"/>
          </a:p>
        </p:txBody>
      </p:sp>
    </p:spTree>
    <p:extLst>
      <p:ext uri="{BB962C8B-B14F-4D97-AF65-F5344CB8AC3E}">
        <p14:creationId xmlns:p14="http://schemas.microsoft.com/office/powerpoint/2010/main" val="732945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90A3CDE-8B5C-4FD0-9E72-640907EAB8F6}" type="datetimeFigureOut">
              <a:rPr lang="sr-Latn-RS" smtClean="0"/>
              <a:t>02.10.2021.</a:t>
            </a:fld>
            <a:endParaRPr lang="sr-Latn-R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sr-Latn-R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FC95D94-3D65-424E-AF27-1162F4438E1D}" type="slidenum">
              <a:rPr lang="sr-Latn-RS" smtClean="0"/>
              <a:t>‹#›</a:t>
            </a:fld>
            <a:endParaRPr lang="sr-Latn-RS"/>
          </a:p>
        </p:txBody>
      </p:sp>
    </p:spTree>
    <p:extLst>
      <p:ext uri="{BB962C8B-B14F-4D97-AF65-F5344CB8AC3E}">
        <p14:creationId xmlns:p14="http://schemas.microsoft.com/office/powerpoint/2010/main" val="1240492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0A3CDE-8B5C-4FD0-9E72-640907EAB8F6}" type="datetimeFigureOut">
              <a:rPr lang="sr-Latn-RS" smtClean="0"/>
              <a:t>02.10.2021.</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1FC95D94-3D65-424E-AF27-1162F4438E1D}" type="slidenum">
              <a:rPr lang="sr-Latn-RS" smtClean="0"/>
              <a:t>‹#›</a:t>
            </a:fld>
            <a:endParaRPr lang="sr-Latn-RS"/>
          </a:p>
        </p:txBody>
      </p:sp>
    </p:spTree>
    <p:extLst>
      <p:ext uri="{BB962C8B-B14F-4D97-AF65-F5344CB8AC3E}">
        <p14:creationId xmlns:p14="http://schemas.microsoft.com/office/powerpoint/2010/main" val="2487368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image" Target="../media/image1.jpe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theme" Target="../theme/theme3.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90A3CDE-8B5C-4FD0-9E72-640907EAB8F6}" type="datetimeFigureOut">
              <a:rPr lang="sr-Latn-RS" smtClean="0"/>
              <a:t>02.10.2021.</a:t>
            </a:fld>
            <a:endParaRPr lang="sr-Latn-R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sr-Latn-R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FC95D94-3D65-424E-AF27-1162F4438E1D}" type="slidenum">
              <a:rPr lang="sr-Latn-RS" smtClean="0"/>
              <a:t>‹#›</a:t>
            </a:fld>
            <a:endParaRPr lang="sr-Latn-R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40387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2"/>
          <p:cNvSpPr>
            <a:spLocks noGrp="1"/>
          </p:cNvSpPr>
          <p:nvPr>
            <p:ph type="title"/>
          </p:nvPr>
        </p:nvSpPr>
        <p:spPr bwMode="auto">
          <a:xfrm>
            <a:off x="817033" y="566318"/>
            <a:ext cx="11040533" cy="553998"/>
          </a:xfrm>
          <a:prstGeom prst="rect">
            <a:avLst/>
          </a:prstGeom>
          <a:noFill/>
          <a:ln w="9525">
            <a:noFill/>
            <a:miter lim="800000"/>
            <a:headEnd/>
            <a:tailEnd/>
          </a:ln>
        </p:spPr>
        <p:txBody>
          <a:bodyPr vert="horz" wrap="square" lIns="0" tIns="0" rIns="0" bIns="0" numCol="1" anchor="b" anchorCtr="0" compatLnSpc="1">
            <a:prstTxWarp prst="textNoShape">
              <a:avLst/>
            </a:prstTxWarp>
            <a:spAutoFit/>
          </a:bodyPr>
          <a:lstStyle/>
          <a:p>
            <a:pPr lvl="0"/>
            <a:r>
              <a:rPr lang="en-GB" altLang="en-US"/>
              <a:t>Click to edit Master title text</a:t>
            </a:r>
          </a:p>
        </p:txBody>
      </p:sp>
      <p:sp>
        <p:nvSpPr>
          <p:cNvPr id="4099" name="Text Placeholder 3"/>
          <p:cNvSpPr>
            <a:spLocks noGrp="1"/>
          </p:cNvSpPr>
          <p:nvPr>
            <p:ph type="body" idx="1"/>
          </p:nvPr>
        </p:nvSpPr>
        <p:spPr bwMode="auto">
          <a:xfrm>
            <a:off x="814918" y="1376363"/>
            <a:ext cx="11042649" cy="4860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hu-HU" altLang="en-US"/>
              <a:t>Mintaszöveg szerkesztése</a:t>
            </a:r>
          </a:p>
          <a:p>
            <a:pPr lvl="1"/>
            <a:r>
              <a:rPr lang="hu-HU" altLang="en-US"/>
              <a:t>Második szint</a:t>
            </a:r>
          </a:p>
          <a:p>
            <a:pPr lvl="2"/>
            <a:r>
              <a:rPr lang="hu-HU" altLang="en-US"/>
              <a:t>Harmadik szint</a:t>
            </a:r>
          </a:p>
          <a:p>
            <a:pPr lvl="3"/>
            <a:r>
              <a:rPr lang="hu-HU" altLang="en-US"/>
              <a:t>Negyedik szint</a:t>
            </a:r>
          </a:p>
          <a:p>
            <a:pPr lvl="4"/>
            <a:r>
              <a:rPr lang="hu-HU" altLang="en-US"/>
              <a:t>Ötödik szint</a:t>
            </a:r>
            <a:endParaRPr lang="en-GB" altLang="en-US"/>
          </a:p>
        </p:txBody>
      </p:sp>
      <p:sp>
        <p:nvSpPr>
          <p:cNvPr id="4100" name="Line 38"/>
          <p:cNvSpPr>
            <a:spLocks noChangeShapeType="1"/>
          </p:cNvSpPr>
          <p:nvPr/>
        </p:nvSpPr>
        <p:spPr bwMode="auto">
          <a:xfrm flipV="1">
            <a:off x="814917" y="1052513"/>
            <a:ext cx="11377083" cy="3175"/>
          </a:xfrm>
          <a:prstGeom prst="line">
            <a:avLst/>
          </a:prstGeom>
          <a:noFill/>
          <a:ln w="28575">
            <a:solidFill>
              <a:schemeClr val="bg2"/>
            </a:solidFill>
            <a:round/>
            <a:headEnd/>
            <a:tailEnd/>
          </a:ln>
        </p:spPr>
        <p:txBody>
          <a:bodyPr lIns="117226" tIns="58613" rIns="117226" bIns="58613"/>
          <a:lstStyle/>
          <a:p>
            <a:pPr defTabSz="914400"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4104662656"/>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888" r:id="rId21"/>
    <p:sldLayoutId id="2147483889" r:id="rId22"/>
    <p:sldLayoutId id="2147483890" r:id="rId23"/>
    <p:sldLayoutId id="2147483891" r:id="rId24"/>
    <p:sldLayoutId id="2147483893" r:id="rId25"/>
    <p:sldLayoutId id="2147483895" r:id="rId26"/>
  </p:sldLayoutIdLst>
  <p:hf sldNum="0" hdr="0" dt="0"/>
  <p:txStyles>
    <p:titleStyle>
      <a:lvl1pPr algn="l" rtl="0" eaLnBrk="0" fontAlgn="base" hangingPunct="0">
        <a:spcBef>
          <a:spcPct val="0"/>
        </a:spcBef>
        <a:spcAft>
          <a:spcPct val="0"/>
        </a:spcAft>
        <a:defRPr sz="3600">
          <a:solidFill>
            <a:schemeClr val="bg2"/>
          </a:solidFill>
          <a:latin typeface="+mj-lt"/>
          <a:ea typeface="+mj-ea"/>
          <a:cs typeface="+mj-cs"/>
        </a:defRPr>
      </a:lvl1pPr>
      <a:lvl2pPr algn="l" rtl="0" eaLnBrk="0" fontAlgn="base" hangingPunct="0">
        <a:spcBef>
          <a:spcPct val="0"/>
        </a:spcBef>
        <a:spcAft>
          <a:spcPct val="0"/>
        </a:spcAft>
        <a:defRPr sz="3600">
          <a:solidFill>
            <a:schemeClr val="bg2"/>
          </a:solidFill>
          <a:latin typeface="Arial" charset="0"/>
        </a:defRPr>
      </a:lvl2pPr>
      <a:lvl3pPr algn="l" rtl="0" eaLnBrk="0" fontAlgn="base" hangingPunct="0">
        <a:spcBef>
          <a:spcPct val="0"/>
        </a:spcBef>
        <a:spcAft>
          <a:spcPct val="0"/>
        </a:spcAft>
        <a:defRPr sz="3600">
          <a:solidFill>
            <a:schemeClr val="bg2"/>
          </a:solidFill>
          <a:latin typeface="Arial" charset="0"/>
        </a:defRPr>
      </a:lvl3pPr>
      <a:lvl4pPr algn="l" rtl="0" eaLnBrk="0" fontAlgn="base" hangingPunct="0">
        <a:spcBef>
          <a:spcPct val="0"/>
        </a:spcBef>
        <a:spcAft>
          <a:spcPct val="0"/>
        </a:spcAft>
        <a:defRPr sz="3600">
          <a:solidFill>
            <a:schemeClr val="bg2"/>
          </a:solidFill>
          <a:latin typeface="Arial" charset="0"/>
        </a:defRPr>
      </a:lvl4pPr>
      <a:lvl5pPr algn="l" rtl="0" eaLnBrk="0" fontAlgn="base" hangingPunct="0">
        <a:spcBef>
          <a:spcPct val="0"/>
        </a:spcBef>
        <a:spcAft>
          <a:spcPct val="0"/>
        </a:spcAft>
        <a:defRPr sz="3600">
          <a:solidFill>
            <a:schemeClr val="bg2"/>
          </a:solidFill>
          <a:latin typeface="Arial" charset="0"/>
        </a:defRPr>
      </a:lvl5pPr>
      <a:lvl6pPr marL="586130" algn="l" rtl="0" eaLnBrk="1" fontAlgn="base" hangingPunct="1">
        <a:spcBef>
          <a:spcPct val="0"/>
        </a:spcBef>
        <a:spcAft>
          <a:spcPct val="0"/>
        </a:spcAft>
        <a:defRPr sz="3600" b="1">
          <a:solidFill>
            <a:schemeClr val="bg2"/>
          </a:solidFill>
          <a:latin typeface="Arial" charset="0"/>
        </a:defRPr>
      </a:lvl6pPr>
      <a:lvl7pPr marL="1172261" algn="l" rtl="0" eaLnBrk="1" fontAlgn="base" hangingPunct="1">
        <a:spcBef>
          <a:spcPct val="0"/>
        </a:spcBef>
        <a:spcAft>
          <a:spcPct val="0"/>
        </a:spcAft>
        <a:defRPr sz="3600" b="1">
          <a:solidFill>
            <a:schemeClr val="bg2"/>
          </a:solidFill>
          <a:latin typeface="Arial" charset="0"/>
        </a:defRPr>
      </a:lvl7pPr>
      <a:lvl8pPr marL="1758391" algn="l" rtl="0" eaLnBrk="1" fontAlgn="base" hangingPunct="1">
        <a:spcBef>
          <a:spcPct val="0"/>
        </a:spcBef>
        <a:spcAft>
          <a:spcPct val="0"/>
        </a:spcAft>
        <a:defRPr sz="3600" b="1">
          <a:solidFill>
            <a:schemeClr val="bg2"/>
          </a:solidFill>
          <a:latin typeface="Arial" charset="0"/>
        </a:defRPr>
      </a:lvl8pPr>
      <a:lvl9pPr marL="2344522" algn="l" rtl="0" eaLnBrk="1" fontAlgn="base" hangingPunct="1">
        <a:spcBef>
          <a:spcPct val="0"/>
        </a:spcBef>
        <a:spcAft>
          <a:spcPct val="0"/>
        </a:spcAft>
        <a:defRPr sz="3600" b="1">
          <a:solidFill>
            <a:schemeClr val="bg2"/>
          </a:solidFill>
          <a:latin typeface="Arial" charset="0"/>
        </a:defRPr>
      </a:lvl9pPr>
    </p:titleStyle>
    <p:bodyStyle>
      <a:lvl1pPr marL="343945" indent="-343945" algn="l" rtl="0" eaLnBrk="0" fontAlgn="base" hangingPunct="0">
        <a:spcBef>
          <a:spcPct val="25000"/>
        </a:spcBef>
        <a:spcAft>
          <a:spcPct val="0"/>
        </a:spcAft>
        <a:buClr>
          <a:schemeClr val="bg2"/>
        </a:buClr>
        <a:buSzPct val="80000"/>
        <a:buFont typeface="Wingdings" pitchFamily="2" charset="2"/>
        <a:buChar char=""/>
        <a:tabLst>
          <a:tab pos="1587437" algn="l"/>
        </a:tabLst>
        <a:defRPr sz="2600">
          <a:solidFill>
            <a:srgbClr val="595959"/>
          </a:solidFill>
          <a:latin typeface="+mn-lt"/>
          <a:ea typeface="+mn-ea"/>
          <a:cs typeface="+mn-cs"/>
        </a:defRPr>
      </a:lvl1pPr>
      <a:lvl2pPr marL="700100" indent="-354120" algn="l" rtl="0" eaLnBrk="0" fontAlgn="base" hangingPunct="0">
        <a:spcBef>
          <a:spcPct val="25000"/>
        </a:spcBef>
        <a:spcAft>
          <a:spcPct val="0"/>
        </a:spcAft>
        <a:buClr>
          <a:schemeClr val="bg2"/>
        </a:buClr>
        <a:buFont typeface="Symbol" pitchFamily="18" charset="2"/>
        <a:buChar char=""/>
        <a:tabLst>
          <a:tab pos="1587437" algn="l"/>
        </a:tabLst>
        <a:defRPr>
          <a:solidFill>
            <a:srgbClr val="595959"/>
          </a:solidFill>
          <a:latin typeface="+mn-lt"/>
        </a:defRPr>
      </a:lvl2pPr>
      <a:lvl3pPr marL="1070502" indent="-368367" algn="l" rtl="0" eaLnBrk="0" fontAlgn="base" hangingPunct="0">
        <a:spcBef>
          <a:spcPct val="25000"/>
        </a:spcBef>
        <a:spcAft>
          <a:spcPct val="0"/>
        </a:spcAft>
        <a:buClr>
          <a:schemeClr val="bg2"/>
        </a:buClr>
        <a:buFont typeface="Arial" pitchFamily="34" charset="0"/>
        <a:buChar char="–"/>
        <a:tabLst>
          <a:tab pos="1587437" algn="l"/>
        </a:tabLst>
        <a:defRPr sz="2100">
          <a:solidFill>
            <a:srgbClr val="595959"/>
          </a:solidFill>
          <a:latin typeface="+mn-lt"/>
        </a:defRPr>
      </a:lvl3pPr>
      <a:lvl4pPr marL="1414447" indent="-341909" algn="l" rtl="0" eaLnBrk="0" fontAlgn="base" hangingPunct="0">
        <a:spcBef>
          <a:spcPct val="25000"/>
        </a:spcBef>
        <a:spcAft>
          <a:spcPct val="0"/>
        </a:spcAft>
        <a:buClr>
          <a:schemeClr val="bg2"/>
        </a:buClr>
        <a:buFont typeface="Arial" pitchFamily="34" charset="0"/>
        <a:buChar char="–"/>
        <a:tabLst>
          <a:tab pos="1587437" algn="l"/>
        </a:tabLst>
        <a:defRPr sz="2100">
          <a:solidFill>
            <a:srgbClr val="595959"/>
          </a:solidFill>
          <a:latin typeface="+mn-lt"/>
        </a:defRPr>
      </a:lvl4pPr>
      <a:lvl5pPr marL="1746180" indent="-366332" algn="l" rtl="0" eaLnBrk="0" fontAlgn="base" hangingPunct="0">
        <a:spcBef>
          <a:spcPct val="25000"/>
        </a:spcBef>
        <a:spcAft>
          <a:spcPct val="0"/>
        </a:spcAft>
        <a:buClr>
          <a:schemeClr val="bg2"/>
        </a:buClr>
        <a:buFont typeface="Arial" pitchFamily="34" charset="0"/>
        <a:buChar char="–"/>
        <a:defRPr sz="2100">
          <a:solidFill>
            <a:srgbClr val="595959"/>
          </a:solidFill>
          <a:latin typeface="+mn-lt"/>
        </a:defRPr>
      </a:lvl5pPr>
      <a:lvl6pPr marL="3331582" indent="-307312" algn="l" rtl="0" eaLnBrk="1" fontAlgn="base" hangingPunct="1">
        <a:spcBef>
          <a:spcPct val="25000"/>
        </a:spcBef>
        <a:spcAft>
          <a:spcPct val="0"/>
        </a:spcAft>
        <a:buClr>
          <a:schemeClr val="bg2"/>
        </a:buClr>
        <a:buFont typeface="Arial" charset="0"/>
        <a:buChar char="–"/>
        <a:tabLst>
          <a:tab pos="1587437" algn="l"/>
        </a:tabLst>
        <a:defRPr sz="2100">
          <a:solidFill>
            <a:schemeClr val="tx1"/>
          </a:solidFill>
          <a:latin typeface="+mn-lt"/>
        </a:defRPr>
      </a:lvl6pPr>
      <a:lvl7pPr marL="3917713" indent="-307312" algn="l" rtl="0" eaLnBrk="1" fontAlgn="base" hangingPunct="1">
        <a:spcBef>
          <a:spcPct val="25000"/>
        </a:spcBef>
        <a:spcAft>
          <a:spcPct val="0"/>
        </a:spcAft>
        <a:buClr>
          <a:schemeClr val="bg2"/>
        </a:buClr>
        <a:buFont typeface="Arial" charset="0"/>
        <a:buChar char="–"/>
        <a:tabLst>
          <a:tab pos="1587437" algn="l"/>
        </a:tabLst>
        <a:defRPr sz="2100">
          <a:solidFill>
            <a:schemeClr val="tx1"/>
          </a:solidFill>
          <a:latin typeface="+mn-lt"/>
        </a:defRPr>
      </a:lvl7pPr>
      <a:lvl8pPr marL="4503843" indent="-307312" algn="l" rtl="0" eaLnBrk="1" fontAlgn="base" hangingPunct="1">
        <a:spcBef>
          <a:spcPct val="25000"/>
        </a:spcBef>
        <a:spcAft>
          <a:spcPct val="0"/>
        </a:spcAft>
        <a:buClr>
          <a:schemeClr val="bg2"/>
        </a:buClr>
        <a:buFont typeface="Arial" charset="0"/>
        <a:buChar char="–"/>
        <a:tabLst>
          <a:tab pos="1587437" algn="l"/>
        </a:tabLst>
        <a:defRPr sz="2100">
          <a:solidFill>
            <a:schemeClr val="tx1"/>
          </a:solidFill>
          <a:latin typeface="+mn-lt"/>
        </a:defRPr>
      </a:lvl8pPr>
      <a:lvl9pPr marL="5089973" indent="-307312" algn="l" rtl="0" eaLnBrk="1" fontAlgn="base" hangingPunct="1">
        <a:spcBef>
          <a:spcPct val="25000"/>
        </a:spcBef>
        <a:spcAft>
          <a:spcPct val="0"/>
        </a:spcAft>
        <a:buClr>
          <a:schemeClr val="bg2"/>
        </a:buClr>
        <a:buFont typeface="Arial" charset="0"/>
        <a:buChar char="–"/>
        <a:tabLst>
          <a:tab pos="1587437" algn="l"/>
        </a:tabLst>
        <a:defRPr sz="2100">
          <a:solidFill>
            <a:schemeClr val="tx1"/>
          </a:solidFill>
          <a:latin typeface="+mn-lt"/>
        </a:defRPr>
      </a:lvl9pPr>
    </p:bodyStyle>
    <p:otherStyle>
      <a:defPPr>
        <a:defRPr lang="de-DE"/>
      </a:defPPr>
      <a:lvl1pPr marL="0" algn="l" defTabSz="1172261" rtl="0" eaLnBrk="1" latinLnBrk="0" hangingPunct="1">
        <a:defRPr sz="2300" kern="1200">
          <a:solidFill>
            <a:schemeClr val="tx1"/>
          </a:solidFill>
          <a:latin typeface="+mn-lt"/>
          <a:ea typeface="+mn-ea"/>
          <a:cs typeface="+mn-cs"/>
        </a:defRPr>
      </a:lvl1pPr>
      <a:lvl2pPr marL="586130" algn="l" defTabSz="1172261" rtl="0" eaLnBrk="1" latinLnBrk="0" hangingPunct="1">
        <a:defRPr sz="2300" kern="1200">
          <a:solidFill>
            <a:schemeClr val="tx1"/>
          </a:solidFill>
          <a:latin typeface="+mn-lt"/>
          <a:ea typeface="+mn-ea"/>
          <a:cs typeface="+mn-cs"/>
        </a:defRPr>
      </a:lvl2pPr>
      <a:lvl3pPr marL="1172261" algn="l" defTabSz="1172261" rtl="0" eaLnBrk="1" latinLnBrk="0" hangingPunct="1">
        <a:defRPr sz="2300" kern="1200">
          <a:solidFill>
            <a:schemeClr val="tx1"/>
          </a:solidFill>
          <a:latin typeface="+mn-lt"/>
          <a:ea typeface="+mn-ea"/>
          <a:cs typeface="+mn-cs"/>
        </a:defRPr>
      </a:lvl3pPr>
      <a:lvl4pPr marL="1758391" algn="l" defTabSz="1172261" rtl="0" eaLnBrk="1" latinLnBrk="0" hangingPunct="1">
        <a:defRPr sz="2300" kern="1200">
          <a:solidFill>
            <a:schemeClr val="tx1"/>
          </a:solidFill>
          <a:latin typeface="+mn-lt"/>
          <a:ea typeface="+mn-ea"/>
          <a:cs typeface="+mn-cs"/>
        </a:defRPr>
      </a:lvl4pPr>
      <a:lvl5pPr marL="2344522" algn="l" defTabSz="1172261" rtl="0" eaLnBrk="1" latinLnBrk="0" hangingPunct="1">
        <a:defRPr sz="2300" kern="1200">
          <a:solidFill>
            <a:schemeClr val="tx1"/>
          </a:solidFill>
          <a:latin typeface="+mn-lt"/>
          <a:ea typeface="+mn-ea"/>
          <a:cs typeface="+mn-cs"/>
        </a:defRPr>
      </a:lvl5pPr>
      <a:lvl6pPr marL="2930652" algn="l" defTabSz="1172261" rtl="0" eaLnBrk="1" latinLnBrk="0" hangingPunct="1">
        <a:defRPr sz="2300" kern="1200">
          <a:solidFill>
            <a:schemeClr val="tx1"/>
          </a:solidFill>
          <a:latin typeface="+mn-lt"/>
          <a:ea typeface="+mn-ea"/>
          <a:cs typeface="+mn-cs"/>
        </a:defRPr>
      </a:lvl6pPr>
      <a:lvl7pPr marL="3516782" algn="l" defTabSz="1172261" rtl="0" eaLnBrk="1" latinLnBrk="0" hangingPunct="1">
        <a:defRPr sz="2300" kern="1200">
          <a:solidFill>
            <a:schemeClr val="tx1"/>
          </a:solidFill>
          <a:latin typeface="+mn-lt"/>
          <a:ea typeface="+mn-ea"/>
          <a:cs typeface="+mn-cs"/>
        </a:defRPr>
      </a:lvl7pPr>
      <a:lvl8pPr marL="4102913" algn="l" defTabSz="1172261" rtl="0" eaLnBrk="1" latinLnBrk="0" hangingPunct="1">
        <a:defRPr sz="2300" kern="1200">
          <a:solidFill>
            <a:schemeClr val="tx1"/>
          </a:solidFill>
          <a:latin typeface="+mn-lt"/>
          <a:ea typeface="+mn-ea"/>
          <a:cs typeface="+mn-cs"/>
        </a:defRPr>
      </a:lvl8pPr>
      <a:lvl9pPr marL="4689043" algn="l" defTabSz="1172261" rtl="0" eaLnBrk="1" latinLnBrk="0" hangingPunct="1">
        <a:defRPr sz="2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L:\Pfizer\Eliquis\ELI204 Masterclass\First masterclass\Presentations\Template\Eliquis_SPAF Masterclass_PPT_1703147[1].jpg"/>
          <p:cNvPicPr>
            <a:picLocks noChangeAspect="1" noChangeArrowheads="1"/>
          </p:cNvPicPr>
          <p:nvPr userDrawn="1"/>
        </p:nvPicPr>
        <p:blipFill>
          <a:blip r:embed="rId20" cstate="print"/>
          <a:srcRect/>
          <a:stretch>
            <a:fillRect/>
          </a:stretch>
        </p:blipFill>
        <p:spPr bwMode="auto">
          <a:xfrm>
            <a:off x="396" y="-2733"/>
            <a:ext cx="12192000" cy="6859588"/>
          </a:xfrm>
          <a:prstGeom prst="rect">
            <a:avLst/>
          </a:prstGeom>
          <a:noFill/>
          <a:ln w="9525">
            <a:noFill/>
            <a:miter lim="800000"/>
            <a:headEnd/>
            <a:tailEnd/>
          </a:ln>
        </p:spPr>
      </p:pic>
      <p:sp>
        <p:nvSpPr>
          <p:cNvPr id="1027" name="Title Placeholder 1"/>
          <p:cNvSpPr>
            <a:spLocks noGrp="1"/>
          </p:cNvSpPr>
          <p:nvPr>
            <p:ph type="title"/>
          </p:nvPr>
        </p:nvSpPr>
        <p:spPr bwMode="auto">
          <a:xfrm>
            <a:off x="514745" y="-7696"/>
            <a:ext cx="11039475" cy="1047751"/>
          </a:xfrm>
          <a:prstGeom prst="rect">
            <a:avLst/>
          </a:prstGeom>
          <a:noFill/>
          <a:ln w="9525">
            <a:noFill/>
            <a:miter lim="800000"/>
            <a:headEnd/>
            <a:tailEnd/>
          </a:ln>
        </p:spPr>
        <p:txBody>
          <a:bodyPr vert="horz" wrap="square" lIns="121780" tIns="60890" rIns="121780" bIns="60890" numCol="1" anchor="ctr" anchorCtr="0" compatLnSpc="1">
            <a:prstTxWarp prst="textNoShape">
              <a:avLst/>
            </a:prstTxWarp>
            <a:normAutofit/>
          </a:bodyPr>
          <a:lstStyle/>
          <a:p>
            <a:pPr lvl="0"/>
            <a:r>
              <a:rPr lang="en-US" altLang="en-US"/>
              <a:t>Click to edit Master title style</a:t>
            </a:r>
            <a:endParaRPr lang="en-GB" altLang="en-US"/>
          </a:p>
        </p:txBody>
      </p:sp>
      <p:sp>
        <p:nvSpPr>
          <p:cNvPr id="1028" name="Text Placeholder 2"/>
          <p:cNvSpPr>
            <a:spLocks noGrp="1"/>
          </p:cNvSpPr>
          <p:nvPr>
            <p:ph type="body" idx="1"/>
          </p:nvPr>
        </p:nvSpPr>
        <p:spPr bwMode="auto">
          <a:xfrm>
            <a:off x="514750" y="1479518"/>
            <a:ext cx="11161249" cy="4762500"/>
          </a:xfrm>
          <a:prstGeom prst="rect">
            <a:avLst/>
          </a:prstGeom>
          <a:noFill/>
          <a:ln w="9525">
            <a:noFill/>
            <a:miter lim="800000"/>
            <a:headEnd/>
            <a:tailEnd/>
          </a:ln>
        </p:spPr>
        <p:txBody>
          <a:bodyPr vert="horz" wrap="square" lIns="121780" tIns="60890" rIns="121780" bIns="60890" numCol="1" anchor="t" anchorCtr="0" compatLnSpc="1">
            <a:prstTxWarp prst="textNoShape">
              <a:avLst/>
            </a:prstTxWarp>
            <a:norm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3823346553"/>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Lst>
  <p:hf hdr="0" ftr="0" dt="0"/>
  <p:txStyles>
    <p:titleStyle>
      <a:lvl1pPr algn="l" defTabSz="1215883" rtl="0" eaLnBrk="0" fontAlgn="base" hangingPunct="0">
        <a:spcBef>
          <a:spcPct val="0"/>
        </a:spcBef>
        <a:spcAft>
          <a:spcPct val="0"/>
        </a:spcAft>
        <a:defRPr lang="en-GB" sz="3700" kern="1200" dirty="0">
          <a:solidFill>
            <a:srgbClr val="76004B"/>
          </a:solidFill>
          <a:latin typeface="+mj-lt"/>
          <a:ea typeface="+mj-ea"/>
          <a:cs typeface="+mj-cs"/>
        </a:defRPr>
      </a:lvl1pPr>
      <a:lvl2pPr algn="l" defTabSz="1215883" rtl="0" eaLnBrk="0" fontAlgn="base" hangingPunct="0">
        <a:spcBef>
          <a:spcPct val="0"/>
        </a:spcBef>
        <a:spcAft>
          <a:spcPct val="0"/>
        </a:spcAft>
        <a:defRPr sz="3700">
          <a:solidFill>
            <a:srgbClr val="76004B"/>
          </a:solidFill>
          <a:latin typeface="Calibri" pitchFamily="34" charset="0"/>
        </a:defRPr>
      </a:lvl2pPr>
      <a:lvl3pPr algn="l" defTabSz="1215883" rtl="0" eaLnBrk="0" fontAlgn="base" hangingPunct="0">
        <a:spcBef>
          <a:spcPct val="0"/>
        </a:spcBef>
        <a:spcAft>
          <a:spcPct val="0"/>
        </a:spcAft>
        <a:defRPr sz="3700">
          <a:solidFill>
            <a:srgbClr val="76004B"/>
          </a:solidFill>
          <a:latin typeface="Calibri" pitchFamily="34" charset="0"/>
        </a:defRPr>
      </a:lvl3pPr>
      <a:lvl4pPr algn="l" defTabSz="1215883" rtl="0" eaLnBrk="0" fontAlgn="base" hangingPunct="0">
        <a:spcBef>
          <a:spcPct val="0"/>
        </a:spcBef>
        <a:spcAft>
          <a:spcPct val="0"/>
        </a:spcAft>
        <a:defRPr sz="3700">
          <a:solidFill>
            <a:srgbClr val="76004B"/>
          </a:solidFill>
          <a:latin typeface="Calibri" pitchFamily="34" charset="0"/>
        </a:defRPr>
      </a:lvl4pPr>
      <a:lvl5pPr algn="l" defTabSz="1215883" rtl="0" eaLnBrk="0" fontAlgn="base" hangingPunct="0">
        <a:spcBef>
          <a:spcPct val="0"/>
        </a:spcBef>
        <a:spcAft>
          <a:spcPct val="0"/>
        </a:spcAft>
        <a:defRPr sz="3700">
          <a:solidFill>
            <a:srgbClr val="76004B"/>
          </a:solidFill>
          <a:latin typeface="Calibri" pitchFamily="34" charset="0"/>
        </a:defRPr>
      </a:lvl5pPr>
      <a:lvl6pPr marL="457125" algn="l" defTabSz="1217411" rtl="0" fontAlgn="base">
        <a:spcBef>
          <a:spcPct val="0"/>
        </a:spcBef>
        <a:spcAft>
          <a:spcPct val="0"/>
        </a:spcAft>
        <a:defRPr sz="3700">
          <a:solidFill>
            <a:srgbClr val="76004B"/>
          </a:solidFill>
          <a:latin typeface="Calibri" pitchFamily="34" charset="0"/>
        </a:defRPr>
      </a:lvl6pPr>
      <a:lvl7pPr marL="914248" algn="l" defTabSz="1217411" rtl="0" fontAlgn="base">
        <a:spcBef>
          <a:spcPct val="0"/>
        </a:spcBef>
        <a:spcAft>
          <a:spcPct val="0"/>
        </a:spcAft>
        <a:defRPr sz="3700">
          <a:solidFill>
            <a:srgbClr val="76004B"/>
          </a:solidFill>
          <a:latin typeface="Calibri" pitchFamily="34" charset="0"/>
        </a:defRPr>
      </a:lvl7pPr>
      <a:lvl8pPr marL="1371372" algn="l" defTabSz="1217411" rtl="0" fontAlgn="base">
        <a:spcBef>
          <a:spcPct val="0"/>
        </a:spcBef>
        <a:spcAft>
          <a:spcPct val="0"/>
        </a:spcAft>
        <a:defRPr sz="3700">
          <a:solidFill>
            <a:srgbClr val="76004B"/>
          </a:solidFill>
          <a:latin typeface="Calibri" pitchFamily="34" charset="0"/>
        </a:defRPr>
      </a:lvl8pPr>
      <a:lvl9pPr marL="1828497" algn="l" defTabSz="1217411" rtl="0" fontAlgn="base">
        <a:spcBef>
          <a:spcPct val="0"/>
        </a:spcBef>
        <a:spcAft>
          <a:spcPct val="0"/>
        </a:spcAft>
        <a:defRPr sz="3700">
          <a:solidFill>
            <a:srgbClr val="76004B"/>
          </a:solidFill>
          <a:latin typeface="Calibri" pitchFamily="34" charset="0"/>
        </a:defRPr>
      </a:lvl9pPr>
    </p:titleStyle>
    <p:bodyStyle>
      <a:lvl1pPr marL="453973" indent="-453973" algn="l" defTabSz="1215883" rtl="0" eaLnBrk="0" fontAlgn="base" hangingPunct="0">
        <a:spcBef>
          <a:spcPct val="20000"/>
        </a:spcBef>
        <a:spcAft>
          <a:spcPct val="0"/>
        </a:spcAft>
        <a:buClr>
          <a:srgbClr val="F26A38"/>
        </a:buClr>
        <a:buSzPct val="80000"/>
        <a:buFont typeface="Wingdings 3" pitchFamily="18" charset="2"/>
        <a:buChar char="u"/>
        <a:defRPr sz="3200" kern="1200">
          <a:solidFill>
            <a:srgbClr val="76004B"/>
          </a:solidFill>
          <a:latin typeface="+mn-lt"/>
          <a:ea typeface="+mn-ea"/>
          <a:cs typeface="+mn-cs"/>
        </a:defRPr>
      </a:lvl1pPr>
      <a:lvl2pPr marL="987311" indent="-377783" algn="l" defTabSz="1215883" rtl="0" eaLnBrk="0" fontAlgn="base" hangingPunct="0">
        <a:spcBef>
          <a:spcPct val="20000"/>
        </a:spcBef>
        <a:spcAft>
          <a:spcPct val="0"/>
        </a:spcAft>
        <a:buClr>
          <a:srgbClr val="76004B"/>
        </a:buClr>
        <a:buSzPct val="80000"/>
        <a:buFont typeface="Arial" pitchFamily="34" charset="0"/>
        <a:buChar char="–"/>
        <a:defRPr sz="2700" kern="1200">
          <a:solidFill>
            <a:srgbClr val="76004B"/>
          </a:solidFill>
          <a:latin typeface="+mn-lt"/>
          <a:ea typeface="+mn-ea"/>
          <a:cs typeface="+mn-cs"/>
        </a:defRPr>
      </a:lvl2pPr>
      <a:lvl3pPr marL="1520647" indent="-301591" algn="l" defTabSz="1215883" rtl="0" eaLnBrk="0" fontAlgn="base" hangingPunct="0">
        <a:spcBef>
          <a:spcPct val="20000"/>
        </a:spcBef>
        <a:spcAft>
          <a:spcPct val="0"/>
        </a:spcAft>
        <a:buClr>
          <a:srgbClr val="76004B"/>
        </a:buClr>
        <a:buSzPct val="80000"/>
        <a:buFont typeface="Arial" pitchFamily="34" charset="0"/>
        <a:buChar char="•"/>
        <a:defRPr sz="2400" kern="1200">
          <a:solidFill>
            <a:srgbClr val="76004B"/>
          </a:solidFill>
          <a:latin typeface="+mn-lt"/>
          <a:ea typeface="+mn-ea"/>
          <a:cs typeface="+mn-cs"/>
        </a:defRPr>
      </a:lvl3pPr>
      <a:lvl4pPr marL="2128589" indent="-301591" algn="l" defTabSz="1215883" rtl="0" eaLnBrk="0" fontAlgn="base" hangingPunct="0">
        <a:spcBef>
          <a:spcPct val="20000"/>
        </a:spcBef>
        <a:spcAft>
          <a:spcPct val="0"/>
        </a:spcAft>
        <a:buClr>
          <a:srgbClr val="76004B"/>
        </a:buClr>
        <a:buSzPct val="80000"/>
        <a:buFont typeface="Arial" pitchFamily="34" charset="0"/>
        <a:buChar char="–"/>
        <a:defRPr sz="2400" kern="1200">
          <a:solidFill>
            <a:srgbClr val="76004B"/>
          </a:solidFill>
          <a:latin typeface="+mn-lt"/>
          <a:ea typeface="+mn-ea"/>
          <a:cs typeface="+mn-cs"/>
        </a:defRPr>
      </a:lvl4pPr>
      <a:lvl5pPr marL="2738120" indent="-301591" algn="l" defTabSz="1215883" rtl="0" eaLnBrk="0" fontAlgn="base" hangingPunct="0">
        <a:spcBef>
          <a:spcPct val="20000"/>
        </a:spcBef>
        <a:spcAft>
          <a:spcPct val="0"/>
        </a:spcAft>
        <a:buClr>
          <a:srgbClr val="76004B"/>
        </a:buClr>
        <a:buSzPct val="80000"/>
        <a:buFont typeface="Arial" pitchFamily="34" charset="0"/>
        <a:buChar char="»"/>
        <a:defRPr sz="2400" kern="1200">
          <a:solidFill>
            <a:srgbClr val="76004B"/>
          </a:solidFill>
          <a:latin typeface="+mn-lt"/>
          <a:ea typeface="+mn-ea"/>
          <a:cs typeface="+mn-cs"/>
        </a:defRPr>
      </a:lvl5pPr>
      <a:lvl6pPr marL="3348964" indent="-304436" algn="l" defTabSz="121783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7893" indent="-304436" algn="l" defTabSz="121783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6794" indent="-304436" algn="l" defTabSz="121783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5693" indent="-304436" algn="l" defTabSz="121783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830" rtl="0" eaLnBrk="1" latinLnBrk="0" hangingPunct="1">
        <a:defRPr sz="2400" kern="1200">
          <a:solidFill>
            <a:schemeClr val="tx1"/>
          </a:solidFill>
          <a:latin typeface="+mn-lt"/>
          <a:ea typeface="+mn-ea"/>
          <a:cs typeface="+mn-cs"/>
        </a:defRPr>
      </a:lvl1pPr>
      <a:lvl2pPr marL="608874" algn="l" defTabSz="1217830" rtl="0" eaLnBrk="1" latinLnBrk="0" hangingPunct="1">
        <a:defRPr sz="2400" kern="1200">
          <a:solidFill>
            <a:schemeClr val="tx1"/>
          </a:solidFill>
          <a:latin typeface="+mn-lt"/>
          <a:ea typeface="+mn-ea"/>
          <a:cs typeface="+mn-cs"/>
        </a:defRPr>
      </a:lvl2pPr>
      <a:lvl3pPr marL="1217830" algn="l" defTabSz="1217830" rtl="0" eaLnBrk="1" latinLnBrk="0" hangingPunct="1">
        <a:defRPr sz="2400" kern="1200">
          <a:solidFill>
            <a:schemeClr val="tx1"/>
          </a:solidFill>
          <a:latin typeface="+mn-lt"/>
          <a:ea typeface="+mn-ea"/>
          <a:cs typeface="+mn-cs"/>
        </a:defRPr>
      </a:lvl3pPr>
      <a:lvl4pPr marL="1826729" algn="l" defTabSz="1217830" rtl="0" eaLnBrk="1" latinLnBrk="0" hangingPunct="1">
        <a:defRPr sz="2400" kern="1200">
          <a:solidFill>
            <a:schemeClr val="tx1"/>
          </a:solidFill>
          <a:latin typeface="+mn-lt"/>
          <a:ea typeface="+mn-ea"/>
          <a:cs typeface="+mn-cs"/>
        </a:defRPr>
      </a:lvl4pPr>
      <a:lvl5pPr marL="2435656" algn="l" defTabSz="1217830" rtl="0" eaLnBrk="1" latinLnBrk="0" hangingPunct="1">
        <a:defRPr sz="2400" kern="1200">
          <a:solidFill>
            <a:schemeClr val="tx1"/>
          </a:solidFill>
          <a:latin typeface="+mn-lt"/>
          <a:ea typeface="+mn-ea"/>
          <a:cs typeface="+mn-cs"/>
        </a:defRPr>
      </a:lvl5pPr>
      <a:lvl6pPr marL="3044529" algn="l" defTabSz="1217830" rtl="0" eaLnBrk="1" latinLnBrk="0" hangingPunct="1">
        <a:defRPr sz="2400" kern="1200">
          <a:solidFill>
            <a:schemeClr val="tx1"/>
          </a:solidFill>
          <a:latin typeface="+mn-lt"/>
          <a:ea typeface="+mn-ea"/>
          <a:cs typeface="+mn-cs"/>
        </a:defRPr>
      </a:lvl6pPr>
      <a:lvl7pPr marL="3653403" algn="l" defTabSz="1217830" rtl="0" eaLnBrk="1" latinLnBrk="0" hangingPunct="1">
        <a:defRPr sz="2400" kern="1200">
          <a:solidFill>
            <a:schemeClr val="tx1"/>
          </a:solidFill>
          <a:latin typeface="+mn-lt"/>
          <a:ea typeface="+mn-ea"/>
          <a:cs typeface="+mn-cs"/>
        </a:defRPr>
      </a:lvl7pPr>
      <a:lvl8pPr marL="4262328" algn="l" defTabSz="1217830" rtl="0" eaLnBrk="1" latinLnBrk="0" hangingPunct="1">
        <a:defRPr sz="2400" kern="1200">
          <a:solidFill>
            <a:schemeClr val="tx1"/>
          </a:solidFill>
          <a:latin typeface="+mn-lt"/>
          <a:ea typeface="+mn-ea"/>
          <a:cs typeface="+mn-cs"/>
        </a:defRPr>
      </a:lvl8pPr>
      <a:lvl9pPr marL="4871238" algn="l" defTabSz="121783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cambridge.org/core/books/manual-of-neurosonology/tcd-protocol/5F3B62FB322A048F2C55ADEA921D24A6/core-reader"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google.rs/url?sa=i&amp;rct=j&amp;q=&amp;esrc=s&amp;source=images&amp;cd=&amp;ved=2ahUKEwivi4r34LPlAhVh1uAKHdIMC7MQjRx6BAgBEAQ&amp;url=https%3A%2F%2Fwww.researchgate.net%2Ffigure%2FTCDs-Mean-Flow-Velocity-Criteria-for-Cerebral-Vasospasm_tbl2_6595885&amp;psig=AOvVaw3UGW_aFMGngaoZ3vsmcTxO&amp;ust=1571967354311087"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hyperlink" Target="https://nicktaylorillustration.co.uk/FAZ-Woche-Takotsubo-Cardiomyopathy" TargetMode="External"/><Relationship Id="rId3" Type="http://schemas.openxmlformats.org/officeDocument/2006/relationships/image" Target="../media/image18.png"/><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google.rs/url?sa=i&amp;rct=j&amp;q=&amp;esrc=s&amp;source=images&amp;cd=&amp;ved=2ahUKEwicqMSyyLLlAhVM1BoKHQkbA0QQjRx6BAgBEAQ&amp;url=http%3A%2F%2Fccn.aacnjournals.org%2Fcontent%2F29%2F5%2F32%2FF1.expansion&amp;psig=AOvVaw15-eUk1klO6hU5tXCYgtgQ&amp;ust=1571926364911763" TargetMode="External"/><Relationship Id="rId11" Type="http://schemas.openxmlformats.org/officeDocument/2006/relationships/image" Target="../media/image22.jpeg"/><Relationship Id="rId5" Type="http://schemas.openxmlformats.org/officeDocument/2006/relationships/image" Target="../media/image19.jpeg"/><Relationship Id="rId10" Type="http://schemas.openxmlformats.org/officeDocument/2006/relationships/hyperlink" Target="https://www.medscape.com/viewarticle/780438_2" TargetMode="External"/><Relationship Id="rId4" Type="http://schemas.openxmlformats.org/officeDocument/2006/relationships/hyperlink" Target="https://www.google.rs/url?sa=i&amp;rct=j&amp;q=&amp;esrc=s&amp;source=images&amp;cd=&amp;ved=&amp;url=https%3A%2F%2Ftwitter.com%2Fsreeja_natesan%2Fstatus%2F1068909875193876480&amp;psig=AOvVaw1QozbsXcEOT_aFJ6VvvMfe&amp;ust=1571926309885143" TargetMode="External"/><Relationship Id="rId9"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hyperlink" Target="https://www.slideshare.net/jigardoc/sah-subarachnoid-haemorrhag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www.google.rs/url?sa=i&amp;rct=j&amp;q=&amp;esrc=s&amp;source=images&amp;cd=&amp;ved=2ahUKEwiNhb_WyrLlAhVHJBoKHTIqBlYQjRx6BAgBEAQ&amp;url=https%3A%2F%2Fwww.semanticscholar.org%2Fpaper%2FCerebral-Vasospasm-after-Aneurysmal-Subarachnoid-Lin-Dumont%2F621b4c7037bcb93cad3bf2796a301fc94fde0bd8%2Ffigure%2F0&amp;psig=AOvVaw1BuIzNzvsro-Xy6iccpXAP&amp;ust=1571927033313905" TargetMode="Externa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hyperlink" Target="http://www.google.rs/url?sa=i&amp;rct=j&amp;q=&amp;esrc=s&amp;source=images&amp;cd=&amp;cad=rja&amp;uact=8&amp;ved=2ahUKEwict_Gz0rLlAhUE-YUKHc70BDUQjRx6BAgBEAQ&amp;url=http%3A%2F%2Fbrianspastichemiparesis.blogspot.com%2F&amp;psig=AOvVaw0i6eBd8FVpTeTieSVEOa1F&amp;ust=1571929088908078"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621C49-AFD0-4C98-987C-DB2EC01861FF}"/>
              </a:ext>
            </a:extLst>
          </p:cNvPr>
          <p:cNvSpPr>
            <a:spLocks noGrp="1"/>
          </p:cNvSpPr>
          <p:nvPr>
            <p:ph type="ctrTitle"/>
          </p:nvPr>
        </p:nvSpPr>
        <p:spPr>
          <a:xfrm>
            <a:off x="1087804" y="2120065"/>
            <a:ext cx="10058400" cy="2048637"/>
          </a:xfrm>
        </p:spPr>
        <p:txBody>
          <a:bodyPr>
            <a:normAutofit/>
          </a:bodyPr>
          <a:lstStyle/>
          <a:p>
            <a:pPr algn="ctr"/>
            <a:r>
              <a:rPr lang="en-US" sz="4800" dirty="0" err="1"/>
              <a:t>Transcranial</a:t>
            </a:r>
            <a:r>
              <a:rPr lang="en-US" sz="4800" dirty="0"/>
              <a:t> Doppler in </a:t>
            </a:r>
            <a:r>
              <a:rPr lang="en-US" sz="4800" dirty="0" smtClean="0"/>
              <a:t/>
            </a:r>
            <a:br>
              <a:rPr lang="en-US" sz="4800" dirty="0" smtClean="0"/>
            </a:br>
            <a:r>
              <a:rPr lang="en-US" sz="4800" dirty="0" smtClean="0"/>
              <a:t>Subarachnoid </a:t>
            </a:r>
            <a:r>
              <a:rPr lang="en-US" sz="4800" dirty="0"/>
              <a:t>Hemorrhage</a:t>
            </a:r>
            <a:endParaRPr lang="en-GB" sz="4000" dirty="0"/>
          </a:p>
        </p:txBody>
      </p:sp>
      <p:sp>
        <p:nvSpPr>
          <p:cNvPr id="3" name="Subtitle 2">
            <a:extLst>
              <a:ext uri="{FF2B5EF4-FFF2-40B4-BE49-F238E27FC236}">
                <a16:creationId xmlns:a16="http://schemas.microsoft.com/office/drawing/2014/main" xmlns="" id="{34BB47BF-9F7F-4038-AFD0-F8F780C2E67D}"/>
              </a:ext>
            </a:extLst>
          </p:cNvPr>
          <p:cNvSpPr>
            <a:spLocks noGrp="1"/>
          </p:cNvSpPr>
          <p:nvPr>
            <p:ph type="subTitle" idx="1"/>
          </p:nvPr>
        </p:nvSpPr>
        <p:spPr>
          <a:xfrm>
            <a:off x="1087804" y="5250236"/>
            <a:ext cx="10058400" cy="617749"/>
          </a:xfrm>
        </p:spPr>
        <p:txBody>
          <a:bodyPr>
            <a:normAutofit/>
          </a:bodyPr>
          <a:lstStyle/>
          <a:p>
            <a:pPr algn="ctr"/>
            <a:r>
              <a:rPr lang="sr-Latn-RS" sz="2000" dirty="0"/>
              <a:t>assist. Prof. dr Željko Živanović</a:t>
            </a:r>
          </a:p>
        </p:txBody>
      </p:sp>
      <p:pic>
        <p:nvPicPr>
          <p:cNvPr id="6" name="Picture 5">
            <a:extLst>
              <a:ext uri="{FF2B5EF4-FFF2-40B4-BE49-F238E27FC236}">
                <a16:creationId xmlns:a16="http://schemas.microsoft.com/office/drawing/2014/main" xmlns="" id="{12352DA6-ACED-4781-B803-3160E6314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6053" y="146962"/>
            <a:ext cx="1078964" cy="1190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kcv">
            <a:extLst>
              <a:ext uri="{FF2B5EF4-FFF2-40B4-BE49-F238E27FC236}">
                <a16:creationId xmlns:a16="http://schemas.microsoft.com/office/drawing/2014/main" xmlns="" id="{05DC8214-420B-48E9-865E-D1AA5E403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94" y="146962"/>
            <a:ext cx="1200788" cy="1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xmlns="" id="{59F1D31D-84FF-4866-B6DD-B52A352E4D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6245" y="146959"/>
            <a:ext cx="1396312" cy="947698"/>
          </a:xfrm>
          <a:prstGeom prst="rect">
            <a:avLst/>
          </a:prstGeom>
        </p:spPr>
      </p:pic>
      <p:pic>
        <p:nvPicPr>
          <p:cNvPr id="9" name="Picture 8">
            <a:extLst>
              <a:ext uri="{FF2B5EF4-FFF2-40B4-BE49-F238E27FC236}">
                <a16:creationId xmlns:a16="http://schemas.microsoft.com/office/drawing/2014/main" xmlns="" id="{A3D6BE7C-C9C4-469B-9ECD-7C44BF92EA14}"/>
              </a:ext>
            </a:extLst>
          </p:cNvPr>
          <p:cNvPicPr>
            <a:picLocks noChangeAspect="1"/>
          </p:cNvPicPr>
          <p:nvPr/>
        </p:nvPicPr>
        <p:blipFill>
          <a:blip r:embed="rId5"/>
          <a:stretch>
            <a:fillRect/>
          </a:stretch>
        </p:blipFill>
        <p:spPr>
          <a:xfrm>
            <a:off x="7587127" y="104018"/>
            <a:ext cx="1701353" cy="1168352"/>
          </a:xfrm>
          <a:prstGeom prst="rect">
            <a:avLst/>
          </a:prstGeom>
        </p:spPr>
      </p:pic>
      <p:sp>
        <p:nvSpPr>
          <p:cNvPr id="4" name="TextBox 3"/>
          <p:cNvSpPr txBox="1"/>
          <p:nvPr/>
        </p:nvSpPr>
        <p:spPr>
          <a:xfrm>
            <a:off x="168993" y="6484908"/>
            <a:ext cx="11896023" cy="307777"/>
          </a:xfrm>
          <a:prstGeom prst="rect">
            <a:avLst/>
          </a:prstGeom>
          <a:noFill/>
        </p:spPr>
        <p:txBody>
          <a:bodyPr wrap="square" rtlCol="0">
            <a:spAutoFit/>
          </a:bodyPr>
          <a:lstStyle/>
          <a:p>
            <a:pPr algn="ctr"/>
            <a:r>
              <a:rPr lang="en-US" sz="1400" b="0" i="0" dirty="0" smtClean="0">
                <a:solidFill>
                  <a:srgbClr val="202124"/>
                </a:solidFill>
                <a:effectLst/>
                <a:latin typeface="Google Sans"/>
              </a:rPr>
              <a:t>25</a:t>
            </a:r>
            <a:r>
              <a:rPr lang="en-US" sz="1400" b="0" i="0" baseline="30000" dirty="0" smtClean="0">
                <a:solidFill>
                  <a:srgbClr val="202124"/>
                </a:solidFill>
                <a:effectLst/>
                <a:latin typeface="Google Sans"/>
              </a:rPr>
              <a:t>th</a:t>
            </a:r>
            <a:r>
              <a:rPr lang="en-US" sz="1400" b="0" i="0" dirty="0" smtClean="0">
                <a:solidFill>
                  <a:srgbClr val="202124"/>
                </a:solidFill>
                <a:effectLst/>
                <a:latin typeface="Google Sans"/>
              </a:rPr>
              <a:t> ESNCH Conference, October 15</a:t>
            </a:r>
            <a:r>
              <a:rPr lang="sr-Latn-RS" sz="1400" b="0" i="0" dirty="0" smtClean="0">
                <a:solidFill>
                  <a:srgbClr val="202124"/>
                </a:solidFill>
                <a:effectLst/>
                <a:latin typeface="Google Sans"/>
              </a:rPr>
              <a:t>-</a:t>
            </a:r>
            <a:r>
              <a:rPr lang="en-US" sz="1400" b="0" i="0" dirty="0" smtClean="0">
                <a:solidFill>
                  <a:srgbClr val="202124"/>
                </a:solidFill>
                <a:effectLst/>
                <a:latin typeface="Google Sans"/>
              </a:rPr>
              <a:t>17.</a:t>
            </a:r>
            <a:r>
              <a:rPr lang="sr-Latn-RS" sz="1400" b="0" i="0" dirty="0" smtClean="0">
                <a:solidFill>
                  <a:srgbClr val="202124"/>
                </a:solidFill>
                <a:effectLst/>
                <a:latin typeface="Google Sans"/>
              </a:rPr>
              <a:t> 2021</a:t>
            </a:r>
            <a:r>
              <a:rPr lang="en-US" sz="1400" dirty="0">
                <a:solidFill>
                  <a:srgbClr val="202124"/>
                </a:solidFill>
                <a:latin typeface="Google Sans"/>
              </a:rPr>
              <a:t>, Belgrade</a:t>
            </a:r>
            <a:r>
              <a:rPr lang="en-US" sz="1400" dirty="0" smtClean="0">
                <a:solidFill>
                  <a:srgbClr val="202124"/>
                </a:solidFill>
                <a:latin typeface="Google Sans"/>
              </a:rPr>
              <a:t>, Serbia</a:t>
            </a:r>
            <a:endParaRPr lang="sr-Latn-RS" sz="1400" dirty="0"/>
          </a:p>
        </p:txBody>
      </p:sp>
      <p:pic>
        <p:nvPicPr>
          <p:cNvPr id="10" name="Picture 9">
            <a:extLst>
              <a:ext uri="{FF2B5EF4-FFF2-40B4-BE49-F238E27FC236}">
                <a16:creationId xmlns:a16="http://schemas.microsoft.com/office/drawing/2014/main" xmlns="" id="{50AC4306-61A5-441B-9280-D6B312EC6F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570" t="16437" r="4110" b="16809"/>
          <a:stretch/>
        </p:blipFill>
        <p:spPr>
          <a:xfrm>
            <a:off x="5037662" y="557023"/>
            <a:ext cx="1447800" cy="1058333"/>
          </a:xfrm>
          <a:prstGeom prst="rect">
            <a:avLst/>
          </a:prstGeom>
        </p:spPr>
      </p:pic>
    </p:spTree>
    <p:extLst>
      <p:ext uri="{BB962C8B-B14F-4D97-AF65-F5344CB8AC3E}">
        <p14:creationId xmlns:p14="http://schemas.microsoft.com/office/powerpoint/2010/main" val="3647182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3"/>
          <p:cNvSpPr txBox="1">
            <a:spLocks noChangeArrowheads="1"/>
          </p:cNvSpPr>
          <p:nvPr/>
        </p:nvSpPr>
        <p:spPr bwMode="auto">
          <a:xfrm>
            <a:off x="701675" y="1891369"/>
            <a:ext cx="1087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ts val="600"/>
              </a:spcBef>
              <a:spcAft>
                <a:spcPts val="600"/>
              </a:spcAft>
              <a:buFont typeface="Arial" charset="0"/>
              <a:buChar char="•"/>
            </a:pPr>
            <a:r>
              <a:rPr lang="en-US" altLang="sr-Latn-RS" sz="2200" dirty="0">
                <a:latin typeface="+mn-lt"/>
              </a:rPr>
              <a:t>Velocity changes on TCD are </a:t>
            </a:r>
            <a:r>
              <a:rPr lang="en-US" altLang="sr-Latn-RS" sz="2200" dirty="0" smtClean="0">
                <a:latin typeface="+mn-lt"/>
              </a:rPr>
              <a:t>generally </a:t>
            </a:r>
            <a:r>
              <a:rPr lang="en-US" altLang="sr-Latn-RS" sz="2200" dirty="0">
                <a:latin typeface="+mn-lt"/>
              </a:rPr>
              <a:t>predictive of vasospasm development and progression of DCI and DIND</a:t>
            </a:r>
          </a:p>
          <a:p>
            <a:pPr>
              <a:spcBef>
                <a:spcPts val="600"/>
              </a:spcBef>
              <a:spcAft>
                <a:spcPts val="600"/>
              </a:spcAft>
              <a:buFont typeface="Arial" charset="0"/>
              <a:buChar char="•"/>
            </a:pPr>
            <a:r>
              <a:rPr lang="en-US" altLang="sr-Latn-RS" sz="2200" dirty="0">
                <a:latin typeface="+mn-lt"/>
              </a:rPr>
              <a:t>From the practical point of view, it is important to obtain baseline TCD measurements in patients with SAH and to frequently (daily or every other day) repeat examinations throughout the hospital stay</a:t>
            </a:r>
          </a:p>
        </p:txBody>
      </p:sp>
      <p:sp>
        <p:nvSpPr>
          <p:cNvPr id="18435" name="TextBox 4"/>
          <p:cNvSpPr txBox="1">
            <a:spLocks noChangeArrowheads="1"/>
          </p:cNvSpPr>
          <p:nvPr/>
        </p:nvSpPr>
        <p:spPr bwMode="auto">
          <a:xfrm>
            <a:off x="5791200" y="6550026"/>
            <a:ext cx="6400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r"/>
            <a:r>
              <a:rPr lang="en-US" altLang="sr-Latn-RS" sz="1400" i="1" dirty="0" err="1">
                <a:latin typeface="+mn-lt"/>
              </a:rPr>
              <a:t>Lindegaard</a:t>
            </a:r>
            <a:r>
              <a:rPr lang="en-US" altLang="sr-Latn-RS" sz="1400" i="1" dirty="0">
                <a:latin typeface="+mn-lt"/>
              </a:rPr>
              <a:t> 1988; Sloan 1996; </a:t>
            </a:r>
            <a:r>
              <a:rPr lang="en-US" altLang="sr-Latn-RS" sz="1400" i="1" dirty="0" err="1">
                <a:latin typeface="+mn-lt"/>
              </a:rPr>
              <a:t>Giller</a:t>
            </a:r>
            <a:r>
              <a:rPr lang="en-US" altLang="sr-Latn-RS" sz="1400" i="1" dirty="0">
                <a:latin typeface="+mn-lt"/>
              </a:rPr>
              <a:t> 1995; Lewis 1992</a:t>
            </a:r>
          </a:p>
        </p:txBody>
      </p:sp>
      <p:sp>
        <p:nvSpPr>
          <p:cNvPr id="18436" name="Title 1"/>
          <p:cNvSpPr>
            <a:spLocks noGrp="1"/>
          </p:cNvSpPr>
          <p:nvPr>
            <p:ph type="title"/>
          </p:nvPr>
        </p:nvSpPr>
        <p:spPr>
          <a:xfrm>
            <a:off x="701675" y="476250"/>
            <a:ext cx="10972800" cy="1143000"/>
          </a:xfrm>
        </p:spPr>
        <p:txBody>
          <a:bodyPr>
            <a:normAutofit/>
          </a:bodyPr>
          <a:lstStyle/>
          <a:p>
            <a:r>
              <a:rPr lang="en-US" altLang="sr-Latn-RS" sz="4400" dirty="0" smtClean="0"/>
              <a:t>TCD role in vasospasm secondary to SAH</a:t>
            </a:r>
          </a:p>
        </p:txBody>
      </p:sp>
      <p:pic>
        <p:nvPicPr>
          <p:cNvPr id="18437" name="Picture 2" descr="https://litfl.com/wp-content/uploads/2019/01/transcranial-dopple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0" y="3670300"/>
            <a:ext cx="4572000"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73601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971550" y="714375"/>
            <a:ext cx="10972800" cy="838200"/>
          </a:xfrm>
        </p:spPr>
        <p:txBody>
          <a:bodyPr>
            <a:noAutofit/>
          </a:bodyPr>
          <a:lstStyle/>
          <a:p>
            <a:r>
              <a:rPr lang="en-US" altLang="sr-Latn-RS" sz="4400" dirty="0" smtClean="0"/>
              <a:t>TCD </a:t>
            </a:r>
            <a:r>
              <a:rPr lang="en-US" altLang="sr-Latn-RS" sz="4400" dirty="0" smtClean="0"/>
              <a:t>technique</a:t>
            </a:r>
            <a:endParaRPr lang="en-US" altLang="sr-Latn-RS" sz="4400" dirty="0" smtClean="0"/>
          </a:p>
        </p:txBody>
      </p:sp>
      <p:sp>
        <p:nvSpPr>
          <p:cNvPr id="19459" name="TextBox 3"/>
          <p:cNvSpPr txBox="1">
            <a:spLocks noChangeArrowheads="1"/>
          </p:cNvSpPr>
          <p:nvPr/>
        </p:nvSpPr>
        <p:spPr bwMode="auto">
          <a:xfrm>
            <a:off x="5791200" y="6527801"/>
            <a:ext cx="6400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r"/>
            <a:r>
              <a:rPr lang="en-US" altLang="sr-Latn-RS" sz="1400" i="1" dirty="0" err="1">
                <a:latin typeface="+mn-lt"/>
              </a:rPr>
              <a:t>Upadhyuay</a:t>
            </a:r>
            <a:r>
              <a:rPr lang="en-US" altLang="sr-Latn-RS" sz="1400" i="1" dirty="0">
                <a:latin typeface="+mn-lt"/>
              </a:rPr>
              <a:t> 2018; </a:t>
            </a:r>
            <a:r>
              <a:rPr lang="en-US" altLang="sr-Latn-RS" sz="1400" i="1" dirty="0" err="1">
                <a:latin typeface="+mn-lt"/>
              </a:rPr>
              <a:t>Nickson</a:t>
            </a:r>
            <a:r>
              <a:rPr lang="en-US" altLang="sr-Latn-RS" sz="1400" i="1" dirty="0">
                <a:latin typeface="+mn-lt"/>
              </a:rPr>
              <a:t>, 2019</a:t>
            </a:r>
          </a:p>
        </p:txBody>
      </p:sp>
      <p:sp>
        <p:nvSpPr>
          <p:cNvPr id="19460" name="Rectangle 4"/>
          <p:cNvSpPr>
            <a:spLocks noChangeArrowheads="1"/>
          </p:cNvSpPr>
          <p:nvPr/>
        </p:nvSpPr>
        <p:spPr bwMode="auto">
          <a:xfrm>
            <a:off x="311148" y="1942088"/>
            <a:ext cx="7585075"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buFont typeface="Arial" charset="0"/>
              <a:buChar char="•"/>
            </a:pPr>
            <a:r>
              <a:rPr lang="en-US" altLang="sr-Latn-RS" sz="2000" dirty="0"/>
              <a:t> 2 MHz probe (low frequency)</a:t>
            </a:r>
          </a:p>
          <a:p>
            <a:pPr>
              <a:spcBef>
                <a:spcPts val="600"/>
              </a:spcBef>
              <a:spcAft>
                <a:spcPts val="600"/>
              </a:spcAft>
              <a:buFont typeface="Arial" charset="0"/>
              <a:buChar char="•"/>
            </a:pPr>
            <a:r>
              <a:rPr lang="en-US" altLang="sr-Latn-RS" sz="2000" dirty="0"/>
              <a:t> probe on temporal bone - measure </a:t>
            </a:r>
            <a:r>
              <a:rPr lang="en-US" altLang="sr-Latn-RS" sz="2000" dirty="0">
                <a:solidFill>
                  <a:srgbClr val="FF0000"/>
                </a:solidFill>
              </a:rPr>
              <a:t>MFV in MCA</a:t>
            </a:r>
          </a:p>
          <a:p>
            <a:pPr>
              <a:spcBef>
                <a:spcPts val="600"/>
              </a:spcBef>
              <a:spcAft>
                <a:spcPts val="600"/>
              </a:spcAft>
              <a:buFont typeface="Arial" charset="0"/>
              <a:buChar char="•"/>
            </a:pPr>
            <a:r>
              <a:rPr lang="en-US" altLang="sr-Latn-RS" sz="2000" dirty="0"/>
              <a:t> probe to </a:t>
            </a:r>
            <a:r>
              <a:rPr lang="en-US" altLang="sr-Latn-RS" sz="2000" dirty="0" err="1"/>
              <a:t>extracranial</a:t>
            </a:r>
            <a:r>
              <a:rPr lang="en-US" altLang="sr-Latn-RS" sz="2000" dirty="0"/>
              <a:t> ICA  - measure </a:t>
            </a:r>
            <a:r>
              <a:rPr lang="en-US" altLang="sr-Latn-RS" sz="2000" dirty="0">
                <a:solidFill>
                  <a:srgbClr val="0070C0"/>
                </a:solidFill>
              </a:rPr>
              <a:t>MFV in ICA</a:t>
            </a:r>
          </a:p>
          <a:p>
            <a:pPr>
              <a:spcBef>
                <a:spcPts val="600"/>
              </a:spcBef>
              <a:spcAft>
                <a:spcPts val="600"/>
              </a:spcAft>
              <a:buFont typeface="Arial" charset="0"/>
              <a:buChar char="•"/>
            </a:pPr>
            <a:r>
              <a:rPr lang="en-US" altLang="sr-Latn-RS" sz="2000" dirty="0"/>
              <a:t> during vasospasm there is an increase in flow velocity through the narrowed segment that is proportional to the reduction in vessel diameter</a:t>
            </a:r>
          </a:p>
          <a:p>
            <a:pPr>
              <a:spcBef>
                <a:spcPts val="600"/>
              </a:spcBef>
              <a:spcAft>
                <a:spcPts val="600"/>
              </a:spcAft>
              <a:buFont typeface="Arial" charset="0"/>
              <a:buChar char="•"/>
            </a:pPr>
            <a:r>
              <a:rPr lang="en-US" altLang="sr-Latn-RS" sz="2000" dirty="0"/>
              <a:t> there is an inverse relationship between cerebral blood vessel diameter and TCD mean velocities</a:t>
            </a:r>
          </a:p>
          <a:p>
            <a:pPr>
              <a:spcBef>
                <a:spcPts val="600"/>
              </a:spcBef>
              <a:spcAft>
                <a:spcPts val="600"/>
              </a:spcAft>
              <a:buFont typeface="Arial" charset="0"/>
              <a:buChar char="•"/>
            </a:pPr>
            <a:r>
              <a:rPr lang="en-US" altLang="sr-Latn-RS" sz="2000" dirty="0"/>
              <a:t> </a:t>
            </a:r>
            <a:r>
              <a:rPr lang="en-US" altLang="sr-Latn-RS" sz="2000" dirty="0" err="1"/>
              <a:t>Lindegaard</a:t>
            </a:r>
            <a:r>
              <a:rPr lang="en-US" altLang="sr-Latn-RS" sz="2000" dirty="0"/>
              <a:t> ratio (LR) is a ratio of MFV in intracranial to </a:t>
            </a:r>
            <a:r>
              <a:rPr lang="en-US" altLang="sr-Latn-RS" sz="2000" dirty="0" err="1"/>
              <a:t>extracranial</a:t>
            </a:r>
            <a:r>
              <a:rPr lang="en-US" altLang="sr-Latn-RS" sz="2000" dirty="0"/>
              <a:t> carotid artery that differentiates between </a:t>
            </a:r>
            <a:r>
              <a:rPr lang="en-US" altLang="sr-Latn-RS" sz="2000" dirty="0" err="1"/>
              <a:t>hyperdynamic</a:t>
            </a:r>
            <a:r>
              <a:rPr lang="en-US" altLang="sr-Latn-RS" sz="2000" dirty="0"/>
              <a:t> flows and vasospasm </a:t>
            </a:r>
          </a:p>
        </p:txBody>
      </p:sp>
      <p:pic>
        <p:nvPicPr>
          <p:cNvPr id="19461" name="Picture 7" descr="Image result for TCD prob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825" y="2475488"/>
            <a:ext cx="39243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13"/>
          <p:cNvSpPr txBox="1">
            <a:spLocks noChangeArrowheads="1"/>
          </p:cNvSpPr>
          <p:nvPr/>
        </p:nvSpPr>
        <p:spPr bwMode="auto">
          <a:xfrm>
            <a:off x="8347075" y="5116443"/>
            <a:ext cx="2946400" cy="70788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r>
              <a:rPr lang="en-US" altLang="sr-Latn-RS" sz="2000">
                <a:latin typeface="+mn-lt"/>
              </a:rPr>
              <a:t>Normal MCA mean velocity is &lt; 80 cm/s</a:t>
            </a:r>
          </a:p>
        </p:txBody>
      </p:sp>
    </p:spTree>
    <p:extLst>
      <p:ext uri="{BB962C8B-B14F-4D97-AF65-F5344CB8AC3E}">
        <p14:creationId xmlns:p14="http://schemas.microsoft.com/office/powerpoint/2010/main" val="21490551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sr-Latn-RS" altLang="sr-Latn-RS" smtClean="0"/>
          </a:p>
        </p:txBody>
      </p:sp>
      <p:sp>
        <p:nvSpPr>
          <p:cNvPr id="20483" name="Content Placeholder 2"/>
          <p:cNvSpPr>
            <a:spLocks noGrp="1"/>
          </p:cNvSpPr>
          <p:nvPr>
            <p:ph idx="1"/>
          </p:nvPr>
        </p:nvSpPr>
        <p:spPr/>
        <p:txBody>
          <a:bodyPr/>
          <a:lstStyle/>
          <a:p>
            <a:endParaRPr lang="sr-Latn-RS" altLang="sr-Latn-RS" smtClean="0"/>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408364"/>
            <a:ext cx="6612467"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228600"/>
            <a:ext cx="60960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03623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middle cerebral artery vasospasm tc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493" y="2773887"/>
            <a:ext cx="6853257" cy="2752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507" name="TextBox 4"/>
          <p:cNvSpPr txBox="1">
            <a:spLocks noChangeArrowheads="1"/>
          </p:cNvSpPr>
          <p:nvPr/>
        </p:nvSpPr>
        <p:spPr bwMode="auto">
          <a:xfrm>
            <a:off x="5791200" y="6550026"/>
            <a:ext cx="6400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r"/>
            <a:r>
              <a:rPr lang="en-US" altLang="sr-Latn-RS" sz="1400" i="1" dirty="0" err="1">
                <a:latin typeface="+mn-lt"/>
              </a:rPr>
              <a:t>Lindegaard</a:t>
            </a:r>
            <a:r>
              <a:rPr lang="en-US" altLang="sr-Latn-RS" sz="1400" i="1" dirty="0">
                <a:latin typeface="+mn-lt"/>
              </a:rPr>
              <a:t> 1988; </a:t>
            </a:r>
            <a:r>
              <a:rPr lang="en-US" altLang="sr-Latn-RS" sz="1400" i="1" dirty="0" err="1">
                <a:latin typeface="+mn-lt"/>
              </a:rPr>
              <a:t>Harshey</a:t>
            </a:r>
            <a:r>
              <a:rPr lang="en-US" altLang="sr-Latn-RS" sz="1400" i="1" dirty="0">
                <a:latin typeface="+mn-lt"/>
              </a:rPr>
              <a:t> 2015</a:t>
            </a:r>
          </a:p>
        </p:txBody>
      </p:sp>
      <p:sp>
        <p:nvSpPr>
          <p:cNvPr id="6" name="Title 1"/>
          <p:cNvSpPr txBox="1">
            <a:spLocks/>
          </p:cNvSpPr>
          <p:nvPr/>
        </p:nvSpPr>
        <p:spPr bwMode="auto">
          <a:xfrm>
            <a:off x="723900" y="790574"/>
            <a:ext cx="10248900" cy="1066800"/>
          </a:xfrm>
          <a:prstGeom prst="rect">
            <a:avLst/>
          </a:prstGeom>
          <a:noFill/>
          <a:ln w="9525">
            <a:noFill/>
            <a:miter lim="800000"/>
            <a:headEnd/>
            <a:tailEnd/>
          </a:ln>
        </p:spPr>
        <p:txBody>
          <a:bodyPr anchor="ctr"/>
          <a:lstStyle/>
          <a:p>
            <a:pPr algn="ctr">
              <a:defRPr/>
            </a:pPr>
            <a:r>
              <a:rPr lang="en-US" sz="4400" dirty="0">
                <a:latin typeface="+mj-lt"/>
                <a:ea typeface="+mj-ea"/>
                <a:cs typeface="+mj-cs"/>
              </a:rPr>
              <a:t>TCD criteria for vasospasm in SAH</a:t>
            </a:r>
          </a:p>
        </p:txBody>
      </p:sp>
      <p:sp>
        <p:nvSpPr>
          <p:cNvPr id="21509" name="TextBox 6"/>
          <p:cNvSpPr txBox="1">
            <a:spLocks noChangeArrowheads="1"/>
          </p:cNvSpPr>
          <p:nvPr/>
        </p:nvSpPr>
        <p:spPr bwMode="auto">
          <a:xfrm>
            <a:off x="161926" y="2257424"/>
            <a:ext cx="4857750" cy="37856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31775" indent="-231775">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ts val="600"/>
              </a:spcBef>
              <a:spcAft>
                <a:spcPts val="600"/>
              </a:spcAft>
              <a:buFont typeface="Arial" charset="0"/>
              <a:buChar char="•"/>
            </a:pPr>
            <a:r>
              <a:rPr lang="en-US" altLang="sr-Latn-RS" sz="2000" dirty="0">
                <a:latin typeface="+mn-lt"/>
              </a:rPr>
              <a:t>LR &gt; 3 indicates cerebral vasospasm</a:t>
            </a:r>
          </a:p>
          <a:p>
            <a:pPr>
              <a:spcBef>
                <a:spcPts val="600"/>
              </a:spcBef>
              <a:spcAft>
                <a:spcPts val="600"/>
              </a:spcAft>
              <a:buFont typeface="Arial" charset="0"/>
              <a:buChar char="•"/>
            </a:pPr>
            <a:r>
              <a:rPr lang="en-US" altLang="sr-Latn-RS" sz="2000" dirty="0">
                <a:latin typeface="+mn-lt"/>
              </a:rPr>
              <a:t>When MCA velocity of &gt; 200 cm/s, a residual vessel lumen is &lt; 1 mm</a:t>
            </a:r>
          </a:p>
          <a:p>
            <a:pPr>
              <a:spcBef>
                <a:spcPts val="600"/>
              </a:spcBef>
              <a:spcAft>
                <a:spcPts val="600"/>
              </a:spcAft>
              <a:buFont typeface="Arial" charset="0"/>
              <a:buChar char="•"/>
            </a:pPr>
            <a:r>
              <a:rPr lang="en-US" altLang="sr-Latn-RS" sz="2000" dirty="0">
                <a:latin typeface="+mn-lt"/>
              </a:rPr>
              <a:t>A change in baseline MCV of &gt; 21 cm/s per 24 h in the first 3 days is diagnostic for vasospasm</a:t>
            </a:r>
          </a:p>
          <a:p>
            <a:pPr>
              <a:spcBef>
                <a:spcPts val="600"/>
              </a:spcBef>
              <a:spcAft>
                <a:spcPts val="600"/>
              </a:spcAft>
              <a:buFont typeface="Arial" charset="0"/>
              <a:buChar char="•"/>
            </a:pPr>
            <a:r>
              <a:rPr lang="en-US" altLang="sr-Latn-RS" sz="2000" dirty="0">
                <a:latin typeface="+mn-lt"/>
              </a:rPr>
              <a:t>Symptomatic clinical vasospasm is often only seen at MVF of 160 cm/s</a:t>
            </a:r>
          </a:p>
          <a:p>
            <a:pPr>
              <a:spcBef>
                <a:spcPts val="600"/>
              </a:spcBef>
              <a:spcAft>
                <a:spcPts val="600"/>
              </a:spcAft>
              <a:buFont typeface="Arial" charset="0"/>
              <a:buChar char="•"/>
            </a:pPr>
            <a:r>
              <a:rPr lang="en-US" altLang="sr-Latn-RS" sz="2000" dirty="0">
                <a:latin typeface="+mn-lt"/>
              </a:rPr>
              <a:t>Abnormally low LR indicates </a:t>
            </a:r>
            <a:r>
              <a:rPr lang="en-US" altLang="sr-Latn-RS" sz="2000" dirty="0" err="1">
                <a:latin typeface="+mn-lt"/>
              </a:rPr>
              <a:t>hyperdynamic</a:t>
            </a:r>
            <a:r>
              <a:rPr lang="en-US" altLang="sr-Latn-RS" sz="2000" dirty="0">
                <a:latin typeface="+mn-lt"/>
              </a:rPr>
              <a:t> flows like </a:t>
            </a:r>
            <a:r>
              <a:rPr lang="en-US" altLang="sr-Latn-RS" sz="2000" dirty="0" smtClean="0">
                <a:latin typeface="+mn-lt"/>
              </a:rPr>
              <a:t>AVM</a:t>
            </a:r>
            <a:endParaRPr lang="en-US" altLang="sr-Latn-RS" sz="2000" dirty="0">
              <a:latin typeface="+mn-lt"/>
            </a:endParaRPr>
          </a:p>
        </p:txBody>
      </p:sp>
    </p:spTree>
    <p:extLst>
      <p:ext uri="{BB962C8B-B14F-4D97-AF65-F5344CB8AC3E}">
        <p14:creationId xmlns:p14="http://schemas.microsoft.com/office/powerpoint/2010/main" val="21347171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55"/>
          <p:cNvGraphicFramePr>
            <a:graphicFrameLocks noGrp="1"/>
          </p:cNvGraphicFramePr>
          <p:nvPr>
            <p:extLst>
              <p:ext uri="{D42A27DB-BD31-4B8C-83A1-F6EECF244321}">
                <p14:modId xmlns:p14="http://schemas.microsoft.com/office/powerpoint/2010/main" val="1067946419"/>
              </p:ext>
            </p:extLst>
          </p:nvPr>
        </p:nvGraphicFramePr>
        <p:xfrm>
          <a:off x="825500" y="628651"/>
          <a:ext cx="10972800" cy="4676775"/>
        </p:xfrm>
        <a:graphic>
          <a:graphicData uri="http://schemas.openxmlformats.org/drawingml/2006/table">
            <a:tbl>
              <a:tblPr/>
              <a:tblGrid>
                <a:gridCol w="2742609"/>
                <a:gridCol w="3252424"/>
                <a:gridCol w="4977767"/>
              </a:tblGrid>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000" b="0" i="0" u="none" strike="noStrike" cap="none" normalizeH="0" baseline="0" dirty="0">
                          <a:ln>
                            <a:noFill/>
                          </a:ln>
                          <a:solidFill>
                            <a:schemeClr val="tx1"/>
                          </a:solidFill>
                          <a:effectLst/>
                          <a:latin typeface="+mn-lt"/>
                          <a:ea typeface="Times New Roman" pitchFamily="18" charset="0"/>
                          <a:cs typeface="Arial" charset="0"/>
                        </a:rPr>
                        <a:t>Mean flow velocity</a:t>
                      </a:r>
                      <a:r>
                        <a:rPr kumimoji="0" lang="sl-SI" sz="2000" b="0" i="0" u="none" strike="noStrike" cap="none" normalizeH="0" baseline="0" dirty="0">
                          <a:ln>
                            <a:noFill/>
                          </a:ln>
                          <a:solidFill>
                            <a:schemeClr val="tx1"/>
                          </a:solidFill>
                          <a:effectLst/>
                          <a:latin typeface="+mn-lt"/>
                          <a:ea typeface="Times New Roman" pitchFamily="18" charset="0"/>
                          <a:cs typeface="Arial" charset="0"/>
                        </a:rPr>
                        <a:t> (cm/s) (MFV)</a:t>
                      </a: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sl-SI" sz="2000" b="0" i="0" u="none" strike="noStrike" cap="none" normalizeH="0" baseline="0" dirty="0">
                          <a:ln>
                            <a:noFill/>
                          </a:ln>
                          <a:solidFill>
                            <a:schemeClr val="tx1"/>
                          </a:solidFill>
                          <a:effectLst/>
                          <a:latin typeface="+mn-lt"/>
                          <a:ea typeface="Times New Roman" pitchFamily="18" charset="0"/>
                          <a:cs typeface="Arial" charset="0"/>
                        </a:rPr>
                        <a:t>MCA/ICA MFV </a:t>
                      </a:r>
                      <a:endParaRPr kumimoji="0" lang="en-US" sz="2000" b="0" i="0" u="none" strike="noStrike" cap="none" normalizeH="0" baseline="0" dirty="0" smtClean="0">
                        <a:ln>
                          <a:noFill/>
                        </a:ln>
                        <a:solidFill>
                          <a:schemeClr val="tx1"/>
                        </a:solidFill>
                        <a:effectLst/>
                        <a:latin typeface="+mn-lt"/>
                        <a:ea typeface="Times New Roman"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sl-SI" sz="2000" b="0" i="0" u="none" strike="noStrike" cap="none" normalizeH="0" baseline="0" dirty="0" smtClean="0">
                          <a:ln>
                            <a:noFill/>
                          </a:ln>
                          <a:solidFill>
                            <a:schemeClr val="tx1"/>
                          </a:solidFill>
                          <a:effectLst/>
                          <a:latin typeface="+mn-lt"/>
                          <a:ea typeface="Times New Roman" pitchFamily="18" charset="0"/>
                          <a:cs typeface="Arial" charset="0"/>
                        </a:rPr>
                        <a:t>(</a:t>
                      </a:r>
                      <a:r>
                        <a:rPr kumimoji="0" lang="sl-SI" sz="2000" b="1" i="0" u="none" strike="noStrike" cap="none" normalizeH="0" baseline="0" dirty="0">
                          <a:ln>
                            <a:noFill/>
                          </a:ln>
                          <a:solidFill>
                            <a:srgbClr val="FF0000"/>
                          </a:solidFill>
                          <a:effectLst/>
                          <a:latin typeface="+mn-lt"/>
                          <a:ea typeface="Times New Roman" pitchFamily="18" charset="0"/>
                          <a:cs typeface="Arial" charset="0"/>
                        </a:rPr>
                        <a:t>Lindegaard</a:t>
                      </a:r>
                      <a:r>
                        <a:rPr kumimoji="0" lang="en-US" sz="2000" b="1" i="0" u="none" strike="noStrike" cap="none" normalizeH="0" baseline="0" dirty="0">
                          <a:ln>
                            <a:noFill/>
                          </a:ln>
                          <a:solidFill>
                            <a:srgbClr val="FF0000"/>
                          </a:solidFill>
                          <a:effectLst/>
                          <a:latin typeface="+mn-lt"/>
                          <a:ea typeface="Times New Roman" pitchFamily="18" charset="0"/>
                          <a:cs typeface="Arial" charset="0"/>
                        </a:rPr>
                        <a:t> ratio</a:t>
                      </a:r>
                      <a:r>
                        <a:rPr kumimoji="0" lang="sl-SI" sz="2000" b="0" i="0" u="none" strike="noStrike" cap="none" normalizeH="0" baseline="0" dirty="0">
                          <a:ln>
                            <a:noFill/>
                          </a:ln>
                          <a:solidFill>
                            <a:schemeClr val="tx1"/>
                          </a:solidFill>
                          <a:effectLst/>
                          <a:latin typeface="+mn-lt"/>
                          <a:ea typeface="Times New Roman" pitchFamily="18" charset="0"/>
                          <a:cs typeface="Arial" charset="0"/>
                        </a:rPr>
                        <a:t>)</a:t>
                      </a: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000" b="0" i="0" u="none" strike="noStrike" cap="none" normalizeH="0" baseline="0" dirty="0">
                          <a:ln>
                            <a:noFill/>
                          </a:ln>
                          <a:solidFill>
                            <a:schemeClr val="tx1"/>
                          </a:solidFill>
                          <a:effectLst/>
                          <a:latin typeface="+mn-lt"/>
                          <a:ea typeface="Times New Roman" pitchFamily="18" charset="0"/>
                          <a:cs typeface="Arial" charset="0"/>
                        </a:rPr>
                        <a:t>Meaning</a:t>
                      </a:r>
                      <a:endParaRPr kumimoji="0" lang="sl-SI" sz="2000" b="0" i="0" u="none" strike="noStrike" cap="none" normalizeH="0" baseline="0" dirty="0">
                        <a:ln>
                          <a:noFill/>
                        </a:ln>
                        <a:solidFill>
                          <a:schemeClr val="tx1"/>
                        </a:solidFill>
                        <a:effectLst/>
                        <a:latin typeface="+mn-lt"/>
                        <a:ea typeface="Times New Roman" pitchFamily="18" charset="0"/>
                        <a:cs typeface="Arial" charset="0"/>
                      </a:endParaRP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sl-SI" sz="2000" b="0" i="0" u="none" strike="noStrike" cap="none" normalizeH="0" baseline="0">
                          <a:ln>
                            <a:noFill/>
                          </a:ln>
                          <a:solidFill>
                            <a:schemeClr val="tx1"/>
                          </a:solidFill>
                          <a:effectLst/>
                          <a:latin typeface="+mn-lt"/>
                          <a:ea typeface="Times New Roman" pitchFamily="18" charset="0"/>
                          <a:cs typeface="Arial" charset="0"/>
                        </a:rPr>
                        <a:t>&lt; 120</a:t>
                      </a: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sl-SI" sz="2000" b="0" i="0" u="none" strike="noStrike" cap="none" normalizeH="0" baseline="0">
                          <a:ln>
                            <a:noFill/>
                          </a:ln>
                          <a:solidFill>
                            <a:schemeClr val="tx1"/>
                          </a:solidFill>
                          <a:effectLst/>
                          <a:latin typeface="+mn-lt"/>
                          <a:ea typeface="Times New Roman" pitchFamily="18" charset="0"/>
                          <a:cs typeface="Arial" charset="0"/>
                        </a:rPr>
                        <a:t>≤ 3</a:t>
                      </a: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000" b="0" i="0" u="none" strike="noStrike" cap="none" normalizeH="0" baseline="0" dirty="0">
                          <a:ln>
                            <a:noFill/>
                          </a:ln>
                          <a:solidFill>
                            <a:schemeClr val="tx1"/>
                          </a:solidFill>
                          <a:effectLst/>
                          <a:latin typeface="+mn-lt"/>
                          <a:ea typeface="Times New Roman" pitchFamily="18" charset="0"/>
                          <a:cs typeface="Arial" charset="0"/>
                        </a:rPr>
                        <a:t>Hyperaemia</a:t>
                      </a:r>
                      <a:endParaRPr kumimoji="0" lang="sl-SI" sz="2000" b="0" i="0" u="none" strike="noStrike" cap="none" normalizeH="0" baseline="0" dirty="0">
                        <a:ln>
                          <a:noFill/>
                        </a:ln>
                        <a:solidFill>
                          <a:schemeClr val="tx1"/>
                        </a:solidFill>
                        <a:effectLst/>
                        <a:latin typeface="+mn-lt"/>
                        <a:ea typeface="Times New Roman" pitchFamily="18" charset="0"/>
                        <a:cs typeface="Arial" charset="0"/>
                      </a:endParaRP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sl-SI" sz="2000" b="0" i="0" u="none" strike="noStrike" cap="none" normalizeH="0" baseline="0" dirty="0">
                          <a:ln>
                            <a:noFill/>
                          </a:ln>
                          <a:solidFill>
                            <a:schemeClr val="tx1"/>
                          </a:solidFill>
                          <a:effectLst/>
                          <a:latin typeface="+mn-lt"/>
                          <a:ea typeface="Times New Roman" pitchFamily="18" charset="0"/>
                          <a:cs typeface="Arial" charset="0"/>
                        </a:rPr>
                        <a:t>&gt; 80</a:t>
                      </a: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sl-SI" sz="2000" b="0" i="0" u="none" strike="noStrike" cap="none" normalizeH="0" baseline="0" dirty="0">
                          <a:ln>
                            <a:noFill/>
                          </a:ln>
                          <a:solidFill>
                            <a:schemeClr val="tx1"/>
                          </a:solidFill>
                          <a:effectLst/>
                          <a:latin typeface="+mn-lt"/>
                          <a:ea typeface="Times New Roman" pitchFamily="18" charset="0"/>
                          <a:cs typeface="Arial" charset="0"/>
                        </a:rPr>
                        <a:t>3 – 4</a:t>
                      </a: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000" b="0" i="0" u="none" strike="noStrike" cap="none" normalizeH="0" baseline="0" dirty="0">
                          <a:ln>
                            <a:noFill/>
                          </a:ln>
                          <a:solidFill>
                            <a:schemeClr val="tx1"/>
                          </a:solidFill>
                          <a:effectLst/>
                          <a:latin typeface="+mn-lt"/>
                          <a:ea typeface="Times New Roman" pitchFamily="18" charset="0"/>
                          <a:cs typeface="Arial" charset="0"/>
                        </a:rPr>
                        <a:t>Hyperemia</a:t>
                      </a:r>
                      <a:r>
                        <a:rPr kumimoji="0" lang="sl-SI" sz="2000" b="0" i="0" u="none" strike="noStrike" cap="none" normalizeH="0" baseline="0" dirty="0">
                          <a:ln>
                            <a:noFill/>
                          </a:ln>
                          <a:solidFill>
                            <a:schemeClr val="tx1"/>
                          </a:solidFill>
                          <a:effectLst/>
                          <a:latin typeface="+mn-lt"/>
                          <a:ea typeface="Times New Roman" pitchFamily="18" charset="0"/>
                          <a:cs typeface="Arial" charset="0"/>
                        </a:rPr>
                        <a:t>+</a:t>
                      </a:r>
                      <a:r>
                        <a:rPr kumimoji="0" lang="en-US" sz="2000" b="0" i="0" u="none" strike="noStrike" cap="none" normalizeH="0" baseline="0" dirty="0">
                          <a:ln>
                            <a:noFill/>
                          </a:ln>
                          <a:solidFill>
                            <a:schemeClr val="tx1"/>
                          </a:solidFill>
                          <a:effectLst/>
                          <a:latin typeface="+mn-lt"/>
                          <a:ea typeface="Times New Roman" pitchFamily="18" charset="0"/>
                          <a:cs typeface="Arial" charset="0"/>
                        </a:rPr>
                        <a:t>possibly mild spasm</a:t>
                      </a:r>
                      <a:endParaRPr kumimoji="0" lang="sl-SI" sz="2000" b="0" i="0" u="none" strike="noStrike" cap="none" normalizeH="0" baseline="0" dirty="0">
                        <a:ln>
                          <a:noFill/>
                        </a:ln>
                        <a:solidFill>
                          <a:schemeClr val="tx1"/>
                        </a:solidFill>
                        <a:effectLst/>
                        <a:latin typeface="+mn-lt"/>
                        <a:ea typeface="Times New Roman" pitchFamily="18" charset="0"/>
                        <a:cs typeface="Arial" charset="0"/>
                      </a:endParaRP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sl-SI" sz="2000" b="1" i="0" u="none" strike="noStrike" kern="1200" cap="none" normalizeH="0" baseline="0" dirty="0">
                          <a:ln>
                            <a:noFill/>
                          </a:ln>
                          <a:solidFill>
                            <a:srgbClr val="0070C0"/>
                          </a:solidFill>
                          <a:effectLst/>
                          <a:latin typeface="+mn-lt"/>
                          <a:ea typeface="Times New Roman" pitchFamily="18" charset="0"/>
                          <a:cs typeface="Arial" charset="0"/>
                        </a:rPr>
                        <a:t>≥ 120</a:t>
                      </a: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sl-SI" sz="2000" b="0" i="0" u="none" strike="noStrike" cap="none" normalizeH="0" baseline="0" dirty="0">
                          <a:ln>
                            <a:noFill/>
                          </a:ln>
                          <a:solidFill>
                            <a:schemeClr val="tx1"/>
                          </a:solidFill>
                          <a:effectLst/>
                          <a:latin typeface="+mn-lt"/>
                          <a:ea typeface="Times New Roman" pitchFamily="18" charset="0"/>
                          <a:cs typeface="Arial" charset="0"/>
                        </a:rPr>
                        <a:t>3 – 4</a:t>
                      </a: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000" b="1" i="0" u="none" strike="noStrike" cap="none" normalizeH="0" baseline="0" dirty="0">
                          <a:ln>
                            <a:noFill/>
                          </a:ln>
                          <a:solidFill>
                            <a:srgbClr val="0070C0"/>
                          </a:solidFill>
                          <a:effectLst/>
                          <a:latin typeface="+mn-lt"/>
                          <a:ea typeface="Times New Roman" pitchFamily="18" charset="0"/>
                          <a:cs typeface="Arial" charset="0"/>
                        </a:rPr>
                        <a:t>Mild spasm</a:t>
                      </a:r>
                      <a:r>
                        <a:rPr kumimoji="0" lang="sl-SI" sz="2000" b="0" i="0" u="none" strike="noStrike" cap="none" normalizeH="0" baseline="0" dirty="0">
                          <a:ln>
                            <a:noFill/>
                          </a:ln>
                          <a:solidFill>
                            <a:schemeClr val="tx1"/>
                          </a:solidFill>
                          <a:effectLst/>
                          <a:latin typeface="+mn-lt"/>
                          <a:ea typeface="Times New Roman" pitchFamily="18" charset="0"/>
                          <a:cs typeface="Arial" charset="0"/>
                        </a:rPr>
                        <a:t>+</a:t>
                      </a:r>
                      <a:r>
                        <a:rPr kumimoji="0" lang="en-US" sz="2000" b="0" i="0" u="none" strike="noStrike" cap="none" normalizeH="0" baseline="0" dirty="0">
                          <a:ln>
                            <a:noFill/>
                          </a:ln>
                          <a:solidFill>
                            <a:schemeClr val="tx1"/>
                          </a:solidFill>
                          <a:effectLst/>
                          <a:latin typeface="+mn-lt"/>
                          <a:ea typeface="Times New Roman" pitchFamily="18" charset="0"/>
                          <a:cs typeface="Arial" charset="0"/>
                        </a:rPr>
                        <a:t>hyperaemia</a:t>
                      </a:r>
                      <a:endParaRPr kumimoji="0" lang="sl-SI" sz="2000" b="0" i="0" u="none" strike="noStrike" cap="none" normalizeH="0" baseline="0" dirty="0">
                        <a:ln>
                          <a:noFill/>
                        </a:ln>
                        <a:solidFill>
                          <a:schemeClr val="tx1"/>
                        </a:solidFill>
                        <a:effectLst/>
                        <a:latin typeface="+mn-lt"/>
                        <a:ea typeface="Times New Roman" pitchFamily="18" charset="0"/>
                        <a:cs typeface="Arial" charset="0"/>
                      </a:endParaRP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sl-SI" sz="2000" b="0" i="0" u="none" strike="noStrike" cap="none" normalizeH="0" baseline="0">
                          <a:ln>
                            <a:noFill/>
                          </a:ln>
                          <a:solidFill>
                            <a:schemeClr val="tx1"/>
                          </a:solidFill>
                          <a:effectLst/>
                          <a:latin typeface="+mn-lt"/>
                          <a:ea typeface="Times New Roman" pitchFamily="18" charset="0"/>
                          <a:cs typeface="Arial" charset="0"/>
                        </a:rPr>
                        <a:t>≥ 120</a:t>
                      </a: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sl-SI" sz="2000" b="0" i="0" u="none" strike="noStrike" cap="none" normalizeH="0" baseline="0" dirty="0">
                          <a:ln>
                            <a:noFill/>
                          </a:ln>
                          <a:solidFill>
                            <a:schemeClr val="tx1"/>
                          </a:solidFill>
                          <a:effectLst/>
                          <a:latin typeface="+mn-lt"/>
                          <a:ea typeface="Times New Roman" pitchFamily="18" charset="0"/>
                          <a:cs typeface="Arial" charset="0"/>
                        </a:rPr>
                        <a:t>4 – 5</a:t>
                      </a: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000" b="0" i="0" u="none" strike="noStrike" cap="none" normalizeH="0" baseline="0" dirty="0">
                          <a:ln>
                            <a:noFill/>
                          </a:ln>
                          <a:solidFill>
                            <a:schemeClr val="tx1"/>
                          </a:solidFill>
                          <a:effectLst/>
                          <a:latin typeface="+mn-lt"/>
                          <a:ea typeface="Times New Roman" pitchFamily="18" charset="0"/>
                          <a:cs typeface="Arial" charset="0"/>
                        </a:rPr>
                        <a:t>Moderate spasm</a:t>
                      </a:r>
                      <a:r>
                        <a:rPr kumimoji="0" lang="sl-SI" sz="2000" b="0" i="0" u="none" strike="noStrike" cap="none" normalizeH="0" baseline="0" dirty="0">
                          <a:ln>
                            <a:noFill/>
                          </a:ln>
                          <a:solidFill>
                            <a:schemeClr val="tx1"/>
                          </a:solidFill>
                          <a:effectLst/>
                          <a:latin typeface="+mn-lt"/>
                          <a:ea typeface="Times New Roman" pitchFamily="18" charset="0"/>
                          <a:cs typeface="Arial" charset="0"/>
                        </a:rPr>
                        <a:t>+</a:t>
                      </a:r>
                      <a:r>
                        <a:rPr kumimoji="0" lang="en-US" sz="2000" b="0" i="0" u="none" strike="noStrike" cap="none" normalizeH="0" baseline="0" dirty="0">
                          <a:ln>
                            <a:noFill/>
                          </a:ln>
                          <a:solidFill>
                            <a:schemeClr val="tx1"/>
                          </a:solidFill>
                          <a:effectLst/>
                          <a:latin typeface="+mn-lt"/>
                          <a:ea typeface="Times New Roman" pitchFamily="18" charset="0"/>
                          <a:cs typeface="Arial" charset="0"/>
                        </a:rPr>
                        <a:t>hyperaemia</a:t>
                      </a:r>
                      <a:endParaRPr kumimoji="0" lang="sl-SI" sz="2000" b="0" i="0" u="none" strike="noStrike" cap="none" normalizeH="0" baseline="0" dirty="0">
                        <a:ln>
                          <a:noFill/>
                        </a:ln>
                        <a:solidFill>
                          <a:schemeClr val="tx1"/>
                        </a:solidFill>
                        <a:effectLst/>
                        <a:latin typeface="+mn-lt"/>
                        <a:ea typeface="Times New Roman" pitchFamily="18" charset="0"/>
                        <a:cs typeface="Arial" charset="0"/>
                      </a:endParaRP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sl-SI" sz="2000" b="0" i="0" u="none" strike="noStrike" cap="none" normalizeH="0" baseline="0">
                          <a:ln>
                            <a:noFill/>
                          </a:ln>
                          <a:solidFill>
                            <a:schemeClr val="tx1"/>
                          </a:solidFill>
                          <a:effectLst/>
                          <a:latin typeface="+mn-lt"/>
                          <a:ea typeface="Times New Roman" pitchFamily="18" charset="0"/>
                          <a:cs typeface="Arial" charset="0"/>
                        </a:rPr>
                        <a:t>≥ 120</a:t>
                      </a: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sl-SI" sz="2000" b="0" i="0" u="none" strike="noStrike" cap="none" normalizeH="0" baseline="0" dirty="0">
                          <a:ln>
                            <a:noFill/>
                          </a:ln>
                          <a:solidFill>
                            <a:schemeClr val="tx1"/>
                          </a:solidFill>
                          <a:effectLst/>
                          <a:latin typeface="+mn-lt"/>
                          <a:ea typeface="Times New Roman" pitchFamily="18" charset="0"/>
                          <a:cs typeface="Arial" charset="0"/>
                        </a:rPr>
                        <a:t>5 – 6</a:t>
                      </a: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000" b="0" i="0" u="none" strike="noStrike" cap="none" normalizeH="0" baseline="0" dirty="0">
                          <a:ln>
                            <a:noFill/>
                          </a:ln>
                          <a:solidFill>
                            <a:schemeClr val="tx1"/>
                          </a:solidFill>
                          <a:effectLst/>
                          <a:latin typeface="+mn-lt"/>
                          <a:ea typeface="Times New Roman" pitchFamily="18" charset="0"/>
                          <a:cs typeface="Arial" charset="0"/>
                        </a:rPr>
                        <a:t>Moderate spasm</a:t>
                      </a:r>
                      <a:endParaRPr kumimoji="0" lang="sl-SI" sz="2000" b="0" i="0" u="none" strike="noStrike" cap="none" normalizeH="0" baseline="0" dirty="0">
                        <a:ln>
                          <a:noFill/>
                        </a:ln>
                        <a:solidFill>
                          <a:schemeClr val="tx1"/>
                        </a:solidFill>
                        <a:effectLst/>
                        <a:latin typeface="+mn-lt"/>
                        <a:ea typeface="Times New Roman" pitchFamily="18" charset="0"/>
                        <a:cs typeface="Arial" charset="0"/>
                      </a:endParaRP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sl-SI" sz="2000" b="0" i="0" u="none" strike="noStrike" cap="none" normalizeH="0" baseline="0">
                          <a:ln>
                            <a:noFill/>
                          </a:ln>
                          <a:solidFill>
                            <a:schemeClr val="tx1"/>
                          </a:solidFill>
                          <a:effectLst/>
                          <a:latin typeface="+mn-lt"/>
                          <a:ea typeface="Times New Roman" pitchFamily="18" charset="0"/>
                          <a:cs typeface="Arial" charset="0"/>
                        </a:rPr>
                        <a:t>≥ 180</a:t>
                      </a: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sl-SI" sz="2000" b="0" i="0" u="none" strike="noStrike" cap="none" normalizeH="0" baseline="0" dirty="0">
                          <a:ln>
                            <a:noFill/>
                          </a:ln>
                          <a:solidFill>
                            <a:schemeClr val="tx1"/>
                          </a:solidFill>
                          <a:effectLst/>
                          <a:latin typeface="+mn-lt"/>
                          <a:ea typeface="Times New Roman" pitchFamily="18" charset="0"/>
                          <a:cs typeface="Arial" charset="0"/>
                        </a:rPr>
                        <a:t>6</a:t>
                      </a: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000" b="0" i="0" u="none" strike="noStrike" cap="none" normalizeH="0" baseline="0" dirty="0">
                          <a:ln>
                            <a:noFill/>
                          </a:ln>
                          <a:solidFill>
                            <a:schemeClr val="tx1"/>
                          </a:solidFill>
                          <a:effectLst/>
                          <a:latin typeface="+mn-lt"/>
                          <a:ea typeface="Times New Roman" pitchFamily="18" charset="0"/>
                          <a:cs typeface="Arial" charset="0"/>
                        </a:rPr>
                        <a:t>Moderate to severe spasm</a:t>
                      </a:r>
                      <a:endParaRPr kumimoji="0" lang="sl-SI" sz="2000" b="0" i="0" u="none" strike="noStrike" cap="none" normalizeH="0" baseline="0" dirty="0">
                        <a:ln>
                          <a:noFill/>
                        </a:ln>
                        <a:solidFill>
                          <a:schemeClr val="tx1"/>
                        </a:solidFill>
                        <a:effectLst/>
                        <a:latin typeface="+mn-lt"/>
                        <a:ea typeface="Times New Roman" pitchFamily="18" charset="0"/>
                        <a:cs typeface="Arial" charset="0"/>
                      </a:endParaRP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sl-SI" sz="2000" b="1" i="0" u="none" strike="noStrike" cap="none" normalizeH="0" baseline="0" dirty="0">
                          <a:ln>
                            <a:noFill/>
                          </a:ln>
                          <a:solidFill>
                            <a:srgbClr val="FF0000"/>
                          </a:solidFill>
                          <a:effectLst/>
                          <a:latin typeface="+mn-lt"/>
                          <a:ea typeface="Times New Roman" pitchFamily="18" charset="0"/>
                          <a:cs typeface="Arial" charset="0"/>
                        </a:rPr>
                        <a:t>≥ 200</a:t>
                      </a: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sl-SI" sz="2000" b="1" i="0" u="none" strike="noStrike" cap="none" normalizeH="0" baseline="0" dirty="0">
                          <a:ln>
                            <a:noFill/>
                          </a:ln>
                          <a:solidFill>
                            <a:srgbClr val="FF0000"/>
                          </a:solidFill>
                          <a:effectLst/>
                          <a:latin typeface="+mn-lt"/>
                          <a:ea typeface="Times New Roman" pitchFamily="18" charset="0"/>
                          <a:cs typeface="Arial" charset="0"/>
                        </a:rPr>
                        <a:t>≥ 6</a:t>
                      </a: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000" b="1" i="0" u="none" strike="noStrike" cap="none" normalizeH="0" baseline="0" dirty="0">
                          <a:ln>
                            <a:noFill/>
                          </a:ln>
                          <a:solidFill>
                            <a:srgbClr val="FF0000"/>
                          </a:solidFill>
                          <a:effectLst/>
                          <a:latin typeface="+mn-lt"/>
                          <a:ea typeface="Times New Roman" pitchFamily="18" charset="0"/>
                          <a:cs typeface="Arial" charset="0"/>
                        </a:rPr>
                        <a:t>SEVERE VASOSPASM</a:t>
                      </a:r>
                      <a:endParaRPr kumimoji="0" lang="sl-SI" sz="2000" b="1" i="0" u="none" strike="noStrike" cap="none" normalizeH="0" baseline="0" dirty="0">
                        <a:ln>
                          <a:noFill/>
                        </a:ln>
                        <a:solidFill>
                          <a:srgbClr val="FF0000"/>
                        </a:solidFill>
                        <a:effectLst/>
                        <a:latin typeface="+mn-lt"/>
                        <a:ea typeface="Times New Roman" pitchFamily="18" charset="0"/>
                        <a:cs typeface="Arial" charset="0"/>
                      </a:endParaRP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r>
              <a:tr h="40957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sl-SI" sz="2000" b="0" i="0" u="none" strike="noStrike" cap="none" normalizeH="0" baseline="0">
                          <a:ln>
                            <a:noFill/>
                          </a:ln>
                          <a:solidFill>
                            <a:schemeClr val="tx1"/>
                          </a:solidFill>
                          <a:effectLst/>
                          <a:latin typeface="+mn-lt"/>
                          <a:ea typeface="Times New Roman" pitchFamily="18" charset="0"/>
                          <a:cs typeface="Arial" charset="0"/>
                        </a:rPr>
                        <a:t>&gt; 200</a:t>
                      </a: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sl-SI" sz="2000" b="0" i="0" u="none" strike="noStrike" cap="none" normalizeH="0" baseline="0">
                          <a:ln>
                            <a:noFill/>
                          </a:ln>
                          <a:solidFill>
                            <a:schemeClr val="tx1"/>
                          </a:solidFill>
                          <a:effectLst/>
                          <a:latin typeface="+mn-lt"/>
                          <a:ea typeface="Times New Roman" pitchFamily="18" charset="0"/>
                          <a:cs typeface="Arial" charset="0"/>
                        </a:rPr>
                        <a:t>4 – 6</a:t>
                      </a: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000" b="0" i="0" u="none" strike="noStrike" cap="none" normalizeH="0" baseline="0" dirty="0">
                          <a:ln>
                            <a:noFill/>
                          </a:ln>
                          <a:solidFill>
                            <a:schemeClr val="tx1"/>
                          </a:solidFill>
                          <a:effectLst/>
                          <a:latin typeface="+mn-lt"/>
                          <a:ea typeface="Times New Roman" pitchFamily="18" charset="0"/>
                          <a:cs typeface="Arial" charset="0"/>
                        </a:rPr>
                        <a:t>Moderate spasm</a:t>
                      </a:r>
                      <a:r>
                        <a:rPr kumimoji="0" lang="sl-SI" sz="2000" b="0" i="0" u="none" strike="noStrike" cap="none" normalizeH="0" baseline="0" dirty="0">
                          <a:ln>
                            <a:noFill/>
                          </a:ln>
                          <a:solidFill>
                            <a:schemeClr val="tx1"/>
                          </a:solidFill>
                          <a:effectLst/>
                          <a:latin typeface="+mn-lt"/>
                          <a:ea typeface="Times New Roman" pitchFamily="18" charset="0"/>
                          <a:cs typeface="Arial" charset="0"/>
                        </a:rPr>
                        <a:t>+</a:t>
                      </a:r>
                      <a:r>
                        <a:rPr kumimoji="0" lang="en-US" sz="2000" b="0" i="0" u="none" strike="noStrike" cap="none" normalizeH="0" baseline="0" dirty="0">
                          <a:ln>
                            <a:noFill/>
                          </a:ln>
                          <a:solidFill>
                            <a:schemeClr val="tx1"/>
                          </a:solidFill>
                          <a:effectLst/>
                          <a:latin typeface="+mn-lt"/>
                          <a:ea typeface="Times New Roman" pitchFamily="18" charset="0"/>
                          <a:cs typeface="Arial" charset="0"/>
                        </a:rPr>
                        <a:t>hyperaemia</a:t>
                      </a:r>
                      <a:endParaRPr kumimoji="0" lang="sl-SI" sz="2000" b="0" i="0" u="none" strike="noStrike" cap="none" normalizeH="0" baseline="0" dirty="0">
                        <a:ln>
                          <a:noFill/>
                        </a:ln>
                        <a:solidFill>
                          <a:schemeClr val="tx1"/>
                        </a:solidFill>
                        <a:effectLst/>
                        <a:latin typeface="+mn-lt"/>
                        <a:ea typeface="Times New Roman" pitchFamily="18" charset="0"/>
                        <a:cs typeface="Arial" charset="0"/>
                      </a:endParaRP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sl-SI" sz="2000" b="0" i="0" u="none" strike="noStrike" cap="none" normalizeH="0" baseline="0">
                          <a:ln>
                            <a:noFill/>
                          </a:ln>
                          <a:solidFill>
                            <a:schemeClr val="tx1"/>
                          </a:solidFill>
                          <a:effectLst/>
                          <a:latin typeface="+mn-lt"/>
                          <a:ea typeface="Times New Roman" pitchFamily="18" charset="0"/>
                          <a:cs typeface="Arial" charset="0"/>
                        </a:rPr>
                        <a:t>&gt; 200</a:t>
                      </a: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sl-SI" sz="2000" b="0" i="0" u="none" strike="noStrike" cap="none" normalizeH="0" baseline="0">
                          <a:ln>
                            <a:noFill/>
                          </a:ln>
                          <a:solidFill>
                            <a:schemeClr val="tx1"/>
                          </a:solidFill>
                          <a:effectLst/>
                          <a:latin typeface="+mn-lt"/>
                          <a:ea typeface="Times New Roman" pitchFamily="18" charset="0"/>
                          <a:cs typeface="Arial" charset="0"/>
                        </a:rPr>
                        <a:t>3 – 4</a:t>
                      </a: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000" b="0" i="0" u="none" strike="noStrike" cap="none" normalizeH="0" baseline="0" dirty="0">
                          <a:ln>
                            <a:noFill/>
                          </a:ln>
                          <a:solidFill>
                            <a:schemeClr val="tx1"/>
                          </a:solidFill>
                          <a:effectLst/>
                          <a:latin typeface="+mn-lt"/>
                          <a:ea typeface="Times New Roman" pitchFamily="18" charset="0"/>
                          <a:cs typeface="Arial" charset="0"/>
                        </a:rPr>
                        <a:t>Hyperaemia</a:t>
                      </a:r>
                      <a:r>
                        <a:rPr kumimoji="0" lang="sl-SI" sz="2000" b="0" i="0" u="none" strike="noStrike" cap="none" normalizeH="0" baseline="0" dirty="0">
                          <a:ln>
                            <a:noFill/>
                          </a:ln>
                          <a:solidFill>
                            <a:schemeClr val="tx1"/>
                          </a:solidFill>
                          <a:effectLst/>
                          <a:latin typeface="+mn-lt"/>
                          <a:ea typeface="Times New Roman" pitchFamily="18" charset="0"/>
                          <a:cs typeface="Arial" charset="0"/>
                        </a:rPr>
                        <a:t>+</a:t>
                      </a:r>
                      <a:r>
                        <a:rPr kumimoji="0" lang="en-US" sz="2000" b="0" i="0" u="none" strike="noStrike" cap="none" normalizeH="0" baseline="0" dirty="0">
                          <a:ln>
                            <a:noFill/>
                          </a:ln>
                          <a:solidFill>
                            <a:schemeClr val="tx1"/>
                          </a:solidFill>
                          <a:effectLst/>
                          <a:latin typeface="+mn-lt"/>
                          <a:ea typeface="Times New Roman" pitchFamily="18" charset="0"/>
                          <a:cs typeface="Arial" charset="0"/>
                        </a:rPr>
                        <a:t>mild </a:t>
                      </a:r>
                      <a:r>
                        <a:rPr kumimoji="0" lang="sl-SI" sz="2000" b="0" i="0" u="none" strike="noStrike" cap="none" normalizeH="0" baseline="0" dirty="0">
                          <a:ln>
                            <a:noFill/>
                          </a:ln>
                          <a:solidFill>
                            <a:schemeClr val="tx1"/>
                          </a:solidFill>
                          <a:effectLst/>
                          <a:latin typeface="+mn-lt"/>
                          <a:ea typeface="Times New Roman" pitchFamily="18" charset="0"/>
                          <a:cs typeface="Arial" charset="0"/>
                        </a:rPr>
                        <a:t>(</a:t>
                      </a:r>
                      <a:r>
                        <a:rPr kumimoji="0" lang="en-US" sz="2000" b="0" i="0" u="none" strike="noStrike" cap="none" normalizeH="0" baseline="0" dirty="0">
                          <a:ln>
                            <a:noFill/>
                          </a:ln>
                          <a:solidFill>
                            <a:schemeClr val="tx1"/>
                          </a:solidFill>
                          <a:effectLst/>
                          <a:latin typeface="+mn-lt"/>
                          <a:ea typeface="Times New Roman" pitchFamily="18" charset="0"/>
                          <a:cs typeface="Arial" charset="0"/>
                        </a:rPr>
                        <a:t>usually residual</a:t>
                      </a:r>
                      <a:r>
                        <a:rPr kumimoji="0" lang="sl-SI" sz="2000" b="0" i="0" u="none" strike="noStrike" cap="none" normalizeH="0" baseline="0" dirty="0">
                          <a:ln>
                            <a:noFill/>
                          </a:ln>
                          <a:solidFill>
                            <a:schemeClr val="tx1"/>
                          </a:solidFill>
                          <a:effectLst/>
                          <a:latin typeface="+mn-lt"/>
                          <a:ea typeface="Times New Roman" pitchFamily="18" charset="0"/>
                          <a:cs typeface="Arial" charset="0"/>
                        </a:rPr>
                        <a:t>)</a:t>
                      </a:r>
                      <a:r>
                        <a:rPr kumimoji="0" lang="sr-Cyrl-CS" sz="2000" b="0" i="0" u="none" strike="noStrike" cap="none" normalizeH="0" baseline="0" dirty="0">
                          <a:ln>
                            <a:noFill/>
                          </a:ln>
                          <a:solidFill>
                            <a:schemeClr val="tx1"/>
                          </a:solidFill>
                          <a:effectLst/>
                          <a:latin typeface="+mn-lt"/>
                          <a:ea typeface="Times New Roman" pitchFamily="18" charset="0"/>
                          <a:cs typeface="Arial" charset="0"/>
                        </a:rPr>
                        <a:t> </a:t>
                      </a:r>
                      <a:r>
                        <a:rPr kumimoji="0" lang="en-US" sz="2000" b="0" i="0" u="none" strike="noStrike" cap="none" normalizeH="0" baseline="0" dirty="0">
                          <a:ln>
                            <a:noFill/>
                          </a:ln>
                          <a:solidFill>
                            <a:schemeClr val="tx1"/>
                          </a:solidFill>
                          <a:effectLst/>
                          <a:latin typeface="+mn-lt"/>
                          <a:ea typeface="Times New Roman" pitchFamily="18" charset="0"/>
                          <a:cs typeface="Arial" charset="0"/>
                        </a:rPr>
                        <a:t>spasm</a:t>
                      </a:r>
                      <a:endParaRPr kumimoji="0" lang="sl-SI" sz="2000" b="0" i="0" u="none" strike="noStrike" cap="none" normalizeH="0" baseline="0" dirty="0">
                        <a:ln>
                          <a:noFill/>
                        </a:ln>
                        <a:solidFill>
                          <a:schemeClr val="tx1"/>
                        </a:solidFill>
                        <a:effectLst/>
                        <a:latin typeface="+mn-lt"/>
                        <a:ea typeface="Times New Roman" pitchFamily="18" charset="0"/>
                        <a:cs typeface="Arial" charset="0"/>
                      </a:endParaRP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sl-SI" sz="2000" b="0" i="0" u="none" strike="noStrike" cap="none" normalizeH="0" baseline="0">
                          <a:ln>
                            <a:noFill/>
                          </a:ln>
                          <a:solidFill>
                            <a:schemeClr val="tx1"/>
                          </a:solidFill>
                          <a:effectLst/>
                          <a:latin typeface="+mn-lt"/>
                          <a:ea typeface="Times New Roman" pitchFamily="18" charset="0"/>
                          <a:cs typeface="Arial" charset="0"/>
                        </a:rPr>
                        <a:t>&gt; 200</a:t>
                      </a: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sl-SI" sz="2000" b="0" i="0" u="none" strike="noStrike" cap="none" normalizeH="0" baseline="0">
                          <a:ln>
                            <a:noFill/>
                          </a:ln>
                          <a:solidFill>
                            <a:schemeClr val="tx1"/>
                          </a:solidFill>
                          <a:effectLst/>
                          <a:latin typeface="+mn-lt"/>
                          <a:ea typeface="Times New Roman" pitchFamily="18" charset="0"/>
                          <a:cs typeface="Arial" charset="0"/>
                        </a:rPr>
                        <a:t>&lt; 3</a:t>
                      </a: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000" b="0" i="0" u="none" strike="noStrike" cap="none" normalizeH="0" baseline="0" dirty="0">
                          <a:ln>
                            <a:noFill/>
                          </a:ln>
                          <a:solidFill>
                            <a:schemeClr val="tx1"/>
                          </a:solidFill>
                          <a:effectLst/>
                          <a:latin typeface="+mn-lt"/>
                          <a:ea typeface="Times New Roman" pitchFamily="18" charset="0"/>
                          <a:cs typeface="Arial" charset="0"/>
                        </a:rPr>
                        <a:t>Hyperaemia</a:t>
                      </a:r>
                      <a:endParaRPr kumimoji="0" lang="sl-SI" sz="2000" b="0" i="0" u="none" strike="noStrike" cap="none" normalizeH="0" baseline="0" dirty="0">
                        <a:ln>
                          <a:noFill/>
                        </a:ln>
                        <a:solidFill>
                          <a:schemeClr val="tx1"/>
                        </a:solidFill>
                        <a:effectLst/>
                        <a:latin typeface="+mn-lt"/>
                        <a:ea typeface="Times New Roman" pitchFamily="18" charset="0"/>
                        <a:cs typeface="Arial" charset="0"/>
                      </a:endParaRPr>
                    </a:p>
                  </a:txBody>
                  <a:tcPr marL="121920" marR="121920" horzOverflow="overflow">
                    <a:lnL w="12700" cap="flat" cmpd="sng" algn="ctr">
                      <a:solidFill>
                        <a:srgbClr val="CC99FF"/>
                      </a:solidFill>
                      <a:prstDash val="solid"/>
                      <a:round/>
                      <a:headEnd type="none" w="med" len="med"/>
                      <a:tailEnd type="none" w="med" len="med"/>
                    </a:lnL>
                    <a:lnR w="12700" cap="flat" cmpd="sng" algn="ctr">
                      <a:solidFill>
                        <a:srgbClr val="CC99FF"/>
                      </a:solidFill>
                      <a:prstDash val="solid"/>
                      <a:round/>
                      <a:headEnd type="none" w="med" len="med"/>
                      <a:tailEnd type="none" w="med" len="med"/>
                    </a:lnR>
                    <a:lnT w="12700" cap="flat" cmpd="sng" algn="ctr">
                      <a:solidFill>
                        <a:srgbClr val="CC99FF"/>
                      </a:solidFill>
                      <a:prstDash val="solid"/>
                      <a:round/>
                      <a:headEnd type="none" w="med" len="med"/>
                      <a:tailEnd type="none" w="med" len="med"/>
                    </a:lnT>
                    <a:lnB w="12700" cap="flat" cmpd="sng" algn="ctr">
                      <a:solidFill>
                        <a:srgbClr val="CC99FF"/>
                      </a:solidFill>
                      <a:prstDash val="solid"/>
                      <a:round/>
                      <a:headEnd type="none" w="med" len="med"/>
                      <a:tailEnd type="none" w="med" len="med"/>
                    </a:lnB>
                    <a:lnTlToBr>
                      <a:noFill/>
                    </a:lnTlToBr>
                    <a:lnBlToTr>
                      <a:noFill/>
                    </a:lnBlToTr>
                    <a:noFill/>
                  </a:tcPr>
                </a:tc>
              </a:tr>
            </a:tbl>
          </a:graphicData>
        </a:graphic>
      </p:graphicFrame>
      <p:sp>
        <p:nvSpPr>
          <p:cNvPr id="22580" name="Rectangle 4"/>
          <p:cNvSpPr>
            <a:spLocks noChangeArrowheads="1"/>
          </p:cNvSpPr>
          <p:nvPr/>
        </p:nvSpPr>
        <p:spPr bwMode="auto">
          <a:xfrm>
            <a:off x="1" y="5514976"/>
            <a:ext cx="1219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1775" indent="-231775">
              <a:spcBef>
                <a:spcPts val="600"/>
              </a:spcBef>
              <a:spcAft>
                <a:spcPts val="600"/>
              </a:spcAft>
              <a:buFont typeface="Arial" charset="0"/>
              <a:buChar char="•"/>
            </a:pPr>
            <a:r>
              <a:rPr lang="en-US" altLang="sr-Latn-RS" sz="2000" dirty="0"/>
              <a:t>A modified LR for intracranial basilar and </a:t>
            </a:r>
            <a:r>
              <a:rPr lang="en-US" altLang="sr-Latn-RS" sz="2000" dirty="0" err="1"/>
              <a:t>extracranial</a:t>
            </a:r>
            <a:r>
              <a:rPr lang="en-US" altLang="sr-Latn-RS" sz="2000" dirty="0"/>
              <a:t> vertebral artery can also be used to calculate vasospasm in posterior circulation</a:t>
            </a:r>
          </a:p>
        </p:txBody>
      </p:sp>
      <p:sp>
        <p:nvSpPr>
          <p:cNvPr id="22581" name="Rectangle 5"/>
          <p:cNvSpPr>
            <a:spLocks noChangeArrowheads="1"/>
          </p:cNvSpPr>
          <p:nvPr/>
        </p:nvSpPr>
        <p:spPr bwMode="auto">
          <a:xfrm>
            <a:off x="10857148" y="6488114"/>
            <a:ext cx="13348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sr-Latn-RS" sz="1400" i="1" dirty="0" err="1"/>
              <a:t>Topcuoglu</a:t>
            </a:r>
            <a:r>
              <a:rPr lang="en-US" altLang="sr-Latn-RS" sz="1400" i="1" dirty="0"/>
              <a:t> 2012</a:t>
            </a:r>
          </a:p>
        </p:txBody>
      </p:sp>
    </p:spTree>
    <p:extLst>
      <p:ext uri="{BB962C8B-B14F-4D97-AF65-F5344CB8AC3E}">
        <p14:creationId xmlns:p14="http://schemas.microsoft.com/office/powerpoint/2010/main" val="12225518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2">
            <a:extLst>
              <a:ext uri="{28A0092B-C50C-407E-A947-70E740481C1C}">
                <a14:useLocalDpi xmlns:a14="http://schemas.microsoft.com/office/drawing/2010/main" val="0"/>
              </a:ext>
            </a:extLst>
          </a:blip>
          <a:srcRect l="12000" t="36250" r="6354" b="17500"/>
          <a:stretch>
            <a:fillRect/>
          </a:stretch>
        </p:blipFill>
        <p:spPr bwMode="auto">
          <a:xfrm>
            <a:off x="114299" y="395855"/>
            <a:ext cx="12011025" cy="288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l="4234" t="37500" r="51529" b="28751"/>
          <a:stretch>
            <a:fillRect/>
          </a:stretch>
        </p:blipFill>
        <p:spPr bwMode="auto">
          <a:xfrm>
            <a:off x="2478349" y="3629026"/>
            <a:ext cx="7282923" cy="235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2177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685800" y="533400"/>
            <a:ext cx="10972800" cy="762000"/>
          </a:xfrm>
          <a:prstGeom prst="rect">
            <a:avLst/>
          </a:prstGeom>
          <a:noFill/>
          <a:ln w="9525">
            <a:noFill/>
            <a:miter lim="800000"/>
            <a:headEnd/>
            <a:tailEnd/>
          </a:ln>
        </p:spPr>
        <p:txBody>
          <a:bodyPr anchor="ctr"/>
          <a:lstStyle/>
          <a:p>
            <a:pPr algn="ctr">
              <a:defRPr/>
            </a:pPr>
            <a:r>
              <a:rPr lang="en-US" sz="4400" dirty="0">
                <a:latin typeface="+mj-lt"/>
                <a:ea typeface="+mj-ea"/>
                <a:cs typeface="+mj-cs"/>
              </a:rPr>
              <a:t>TCD findings and vasospasm dynamic</a:t>
            </a:r>
          </a:p>
        </p:txBody>
      </p:sp>
      <p:sp>
        <p:nvSpPr>
          <p:cNvPr id="24579" name="TextBox 8"/>
          <p:cNvSpPr txBox="1">
            <a:spLocks noChangeArrowheads="1"/>
          </p:cNvSpPr>
          <p:nvPr/>
        </p:nvSpPr>
        <p:spPr bwMode="auto">
          <a:xfrm>
            <a:off x="228600" y="1695450"/>
            <a:ext cx="11887200"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ts val="600"/>
              </a:spcBef>
              <a:spcAft>
                <a:spcPts val="600"/>
              </a:spcAft>
              <a:buFont typeface="Arial" charset="0"/>
              <a:buChar char="•"/>
            </a:pPr>
            <a:r>
              <a:rPr lang="en-US" altLang="sr-Latn-RS" sz="1800" dirty="0">
                <a:latin typeface="+mn-lt"/>
              </a:rPr>
              <a:t>Onset 4-6 days after aneurysm ruptures</a:t>
            </a:r>
          </a:p>
          <a:p>
            <a:pPr>
              <a:spcBef>
                <a:spcPts val="600"/>
              </a:spcBef>
              <a:spcAft>
                <a:spcPts val="600"/>
              </a:spcAft>
              <a:buFont typeface="Arial" charset="0"/>
              <a:buChar char="•"/>
            </a:pPr>
            <a:r>
              <a:rPr lang="en-US" altLang="sr-Latn-RS" sz="1800" dirty="0">
                <a:latin typeface="+mn-lt"/>
              </a:rPr>
              <a:t>Peaks at 8-10 days and then decrease</a:t>
            </a:r>
          </a:p>
          <a:p>
            <a:pPr>
              <a:spcBef>
                <a:spcPts val="600"/>
              </a:spcBef>
              <a:spcAft>
                <a:spcPts val="600"/>
              </a:spcAft>
              <a:buFont typeface="Arial" charset="0"/>
              <a:buChar char="•"/>
            </a:pPr>
            <a:r>
              <a:rPr lang="en-US" altLang="sr-Latn-RS" sz="1800" dirty="0">
                <a:latin typeface="+mn-lt"/>
              </a:rPr>
              <a:t>Gone </a:t>
            </a:r>
            <a:r>
              <a:rPr lang="en-US" altLang="sr-Latn-RS" sz="1800" dirty="0" smtClean="0">
                <a:latin typeface="+mn-lt"/>
              </a:rPr>
              <a:t>after </a:t>
            </a:r>
            <a:r>
              <a:rPr lang="en-US" altLang="sr-Latn-RS" sz="1800" dirty="0">
                <a:latin typeface="+mn-lt"/>
              </a:rPr>
              <a:t>day </a:t>
            </a:r>
            <a:r>
              <a:rPr lang="en-US" altLang="sr-Latn-RS" sz="1800" dirty="0" smtClean="0">
                <a:latin typeface="+mn-lt"/>
              </a:rPr>
              <a:t>14.</a:t>
            </a:r>
            <a:endParaRPr lang="en-US" altLang="sr-Latn-RS" sz="1800" dirty="0">
              <a:latin typeface="+mn-lt"/>
            </a:endParaRPr>
          </a:p>
          <a:p>
            <a:pPr>
              <a:spcBef>
                <a:spcPts val="600"/>
              </a:spcBef>
              <a:spcAft>
                <a:spcPts val="600"/>
              </a:spcAft>
              <a:buFont typeface="Arial" charset="0"/>
              <a:buChar char="•"/>
            </a:pPr>
            <a:r>
              <a:rPr lang="en-US" altLang="sr-Latn-RS" sz="1800" dirty="0">
                <a:latin typeface="+mn-lt"/>
              </a:rPr>
              <a:t>Earlier the onset, the faster the rise in velocities, the more vessels involved – THE POORER THE PROGNOSIS - “late bloomers” possible</a:t>
            </a:r>
          </a:p>
          <a:p>
            <a:pPr>
              <a:spcBef>
                <a:spcPts val="600"/>
              </a:spcBef>
              <a:spcAft>
                <a:spcPts val="600"/>
              </a:spcAft>
              <a:buFont typeface="Arial" charset="0"/>
              <a:buChar char="•"/>
            </a:pPr>
            <a:r>
              <a:rPr lang="en-US" altLang="sr-Latn-RS" sz="1800" dirty="0">
                <a:latin typeface="+mn-lt"/>
              </a:rPr>
              <a:t>Cerebral </a:t>
            </a:r>
            <a:r>
              <a:rPr lang="en-US" altLang="sr-Latn-RS" sz="1800" dirty="0" err="1">
                <a:latin typeface="+mn-lt"/>
              </a:rPr>
              <a:t>autoregulation</a:t>
            </a:r>
            <a:r>
              <a:rPr lang="en-US" altLang="sr-Latn-RS" sz="1800" dirty="0">
                <a:latin typeface="+mn-lt"/>
              </a:rPr>
              <a:t> impaired after </a:t>
            </a:r>
            <a:r>
              <a:rPr lang="en-US" altLang="sr-Latn-RS" sz="1800" dirty="0" err="1">
                <a:latin typeface="+mn-lt"/>
              </a:rPr>
              <a:t>aSAH</a:t>
            </a:r>
            <a:r>
              <a:rPr lang="en-US" altLang="sr-Latn-RS" sz="1800" dirty="0">
                <a:latin typeface="+mn-lt"/>
              </a:rPr>
              <a:t>: an independent predictor of poor outcome, longer hospital stay, worse clinical course and higher rate of infarction</a:t>
            </a:r>
          </a:p>
        </p:txBody>
      </p:sp>
      <p:pic>
        <p:nvPicPr>
          <p:cNvPr id="24580" name="Picture 5"/>
          <p:cNvPicPr>
            <a:picLocks noChangeAspect="1" noChangeArrowheads="1"/>
          </p:cNvPicPr>
          <p:nvPr/>
        </p:nvPicPr>
        <p:blipFill>
          <a:blip r:embed="rId2">
            <a:extLst>
              <a:ext uri="{28A0092B-C50C-407E-A947-70E740481C1C}">
                <a14:useLocalDpi xmlns:a14="http://schemas.microsoft.com/office/drawing/2010/main" val="0"/>
              </a:ext>
            </a:extLst>
          </a:blip>
          <a:srcRect l="13412" t="8749" r="14117" b="2499"/>
          <a:stretch>
            <a:fillRect/>
          </a:stretch>
        </p:blipFill>
        <p:spPr bwMode="auto">
          <a:xfrm>
            <a:off x="1028700" y="4408594"/>
            <a:ext cx="4589991" cy="238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p:cNvPicPr>
            <a:picLocks noChangeAspect="1" noChangeArrowheads="1"/>
          </p:cNvPicPr>
          <p:nvPr/>
        </p:nvPicPr>
        <p:blipFill>
          <a:blip r:embed="rId3">
            <a:extLst>
              <a:ext uri="{28A0092B-C50C-407E-A947-70E740481C1C}">
                <a14:useLocalDpi xmlns:a14="http://schemas.microsoft.com/office/drawing/2010/main" val="0"/>
              </a:ext>
            </a:extLst>
          </a:blip>
          <a:srcRect l="13412" t="6250" r="13412" b="5000"/>
          <a:stretch>
            <a:fillRect/>
          </a:stretch>
        </p:blipFill>
        <p:spPr bwMode="auto">
          <a:xfrm>
            <a:off x="6660559" y="4418119"/>
            <a:ext cx="4636092" cy="238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0697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ChangeArrowheads="1"/>
          </p:cNvSpPr>
          <p:nvPr/>
        </p:nvSpPr>
        <p:spPr bwMode="auto">
          <a:xfrm>
            <a:off x="11340486" y="6488114"/>
            <a:ext cx="8515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sr-Latn-RS" sz="1400" i="1" dirty="0"/>
              <a:t>Lau 2017</a:t>
            </a:r>
          </a:p>
        </p:txBody>
      </p:sp>
      <p:pic>
        <p:nvPicPr>
          <p:cNvPr id="2560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6850"/>
            <a:ext cx="12202584"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42934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p:txBody>
          <a:bodyPr/>
          <a:lstStyle/>
          <a:p>
            <a:endParaRPr lang="sr-Latn-RS" altLang="sr-Latn-RS" smtClean="0"/>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l="13412" t="22501" r="15529" b="12500"/>
          <a:stretch>
            <a:fillRect/>
          </a:stretch>
        </p:blipFill>
        <p:spPr bwMode="auto">
          <a:xfrm>
            <a:off x="119591" y="1264776"/>
            <a:ext cx="11958109" cy="463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83151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endParaRPr lang="sr-Latn-RS" altLang="sr-Latn-RS" smtClean="0"/>
          </a:p>
        </p:txBody>
      </p:sp>
      <p:sp>
        <p:nvSpPr>
          <p:cNvPr id="27651" name="Content Placeholder 2"/>
          <p:cNvSpPr>
            <a:spLocks noGrp="1"/>
          </p:cNvSpPr>
          <p:nvPr>
            <p:ph idx="1"/>
          </p:nvPr>
        </p:nvSpPr>
        <p:spPr/>
        <p:txBody>
          <a:bodyPr/>
          <a:lstStyle/>
          <a:p>
            <a:endParaRPr lang="sr-Latn-RS" altLang="sr-Latn-RS" smtClean="0"/>
          </a:p>
        </p:txBody>
      </p:sp>
      <p:pic>
        <p:nvPicPr>
          <p:cNvPr id="27652" name="Picture 2"/>
          <p:cNvPicPr>
            <a:picLocks noChangeAspect="1" noChangeArrowheads="1"/>
          </p:cNvPicPr>
          <p:nvPr/>
        </p:nvPicPr>
        <p:blipFill>
          <a:blip r:embed="rId2">
            <a:extLst>
              <a:ext uri="{28A0092B-C50C-407E-A947-70E740481C1C}">
                <a14:useLocalDpi xmlns:a14="http://schemas.microsoft.com/office/drawing/2010/main" val="0"/>
              </a:ext>
            </a:extLst>
          </a:blip>
          <a:srcRect l="18353" t="21249" r="20471" b="6250"/>
          <a:stretch>
            <a:fillRect/>
          </a:stretch>
        </p:blipFill>
        <p:spPr bwMode="auto">
          <a:xfrm>
            <a:off x="847725" y="619125"/>
            <a:ext cx="10566400"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8370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19125" y="552450"/>
            <a:ext cx="10972800" cy="1143000"/>
          </a:xfrm>
        </p:spPr>
        <p:txBody>
          <a:bodyPr>
            <a:normAutofit/>
          </a:bodyPr>
          <a:lstStyle/>
          <a:p>
            <a:r>
              <a:rPr lang="en-US" altLang="sr-Latn-RS" sz="4400" dirty="0" smtClean="0"/>
              <a:t>Subarachnoid hemorrhage (SAH)</a:t>
            </a:r>
          </a:p>
        </p:txBody>
      </p:sp>
      <p:sp>
        <p:nvSpPr>
          <p:cNvPr id="6147" name="Content Placeholder 2"/>
          <p:cNvSpPr>
            <a:spLocks noGrp="1"/>
          </p:cNvSpPr>
          <p:nvPr>
            <p:ph idx="1"/>
          </p:nvPr>
        </p:nvSpPr>
        <p:spPr>
          <a:xfrm>
            <a:off x="495300" y="3752851"/>
            <a:ext cx="11074400" cy="2105024"/>
          </a:xfrm>
        </p:spPr>
        <p:txBody>
          <a:bodyPr/>
          <a:lstStyle/>
          <a:p>
            <a:pPr>
              <a:spcBef>
                <a:spcPts val="600"/>
              </a:spcBef>
              <a:spcAft>
                <a:spcPts val="600"/>
              </a:spcAft>
              <a:buFont typeface="Wingdings" pitchFamily="2" charset="2"/>
              <a:buChar char="Ø"/>
            </a:pPr>
            <a:r>
              <a:rPr lang="en-US" altLang="sr-Latn-RS" sz="2000" dirty="0" smtClean="0"/>
              <a:t> Life-threatening </a:t>
            </a:r>
            <a:r>
              <a:rPr lang="en-US" altLang="sr-Latn-RS" sz="2000" dirty="0" smtClean="0"/>
              <a:t>type of stroke, high rate of mortality (35%) and disability</a:t>
            </a:r>
          </a:p>
          <a:p>
            <a:pPr>
              <a:spcBef>
                <a:spcPts val="600"/>
              </a:spcBef>
              <a:spcAft>
                <a:spcPts val="600"/>
              </a:spcAft>
              <a:buFont typeface="Wingdings" pitchFamily="2" charset="2"/>
              <a:buChar char="Ø"/>
            </a:pPr>
            <a:r>
              <a:rPr lang="en-US" altLang="sr-Latn-RS" sz="2000" dirty="0" smtClean="0"/>
              <a:t> Extravasation </a:t>
            </a:r>
            <a:r>
              <a:rPr lang="en-US" altLang="sr-Latn-RS" sz="2000" dirty="0" smtClean="0"/>
              <a:t>of blood into the subarachnoid space between the </a:t>
            </a:r>
            <a:r>
              <a:rPr lang="en-US" altLang="sr-Latn-RS" sz="2000" dirty="0" err="1" smtClean="0"/>
              <a:t>pial</a:t>
            </a:r>
            <a:r>
              <a:rPr lang="en-US" altLang="sr-Latn-RS" sz="2000" dirty="0" smtClean="0"/>
              <a:t> and arachnoid membranes</a:t>
            </a:r>
          </a:p>
          <a:p>
            <a:pPr>
              <a:spcBef>
                <a:spcPts val="600"/>
              </a:spcBef>
              <a:spcAft>
                <a:spcPts val="600"/>
              </a:spcAft>
              <a:buFont typeface="Wingdings" pitchFamily="2" charset="2"/>
              <a:buChar char="Ø"/>
            </a:pPr>
            <a:r>
              <a:rPr lang="en-US" altLang="sr-Latn-RS" sz="2000" dirty="0" smtClean="0"/>
              <a:t> Various </a:t>
            </a:r>
            <a:r>
              <a:rPr lang="en-US" altLang="sr-Latn-RS" sz="2000" dirty="0" smtClean="0"/>
              <a:t>clinical contexts:</a:t>
            </a:r>
          </a:p>
          <a:p>
            <a:pPr marL="685800" lvl="1" indent="-285750">
              <a:spcBef>
                <a:spcPts val="600"/>
              </a:spcBef>
              <a:spcAft>
                <a:spcPts val="600"/>
              </a:spcAft>
              <a:buFont typeface="Wingdings" pitchFamily="2" charset="2"/>
              <a:buChar char="Ø"/>
            </a:pPr>
            <a:r>
              <a:rPr lang="en-US" altLang="sr-Latn-RS" sz="1600" dirty="0" smtClean="0"/>
              <a:t>traumatic (head injury)</a:t>
            </a:r>
          </a:p>
          <a:p>
            <a:pPr marL="685800" lvl="1" indent="-285750">
              <a:spcBef>
                <a:spcPts val="600"/>
              </a:spcBef>
              <a:spcAft>
                <a:spcPts val="600"/>
              </a:spcAft>
              <a:buFont typeface="Wingdings" pitchFamily="2" charset="2"/>
              <a:buChar char="Ø"/>
            </a:pPr>
            <a:r>
              <a:rPr lang="en-US" altLang="sr-Latn-RS" sz="1600" dirty="0" err="1" smtClean="0"/>
              <a:t>nontraumatic</a:t>
            </a:r>
            <a:r>
              <a:rPr lang="en-US" altLang="sr-Latn-RS" sz="1600" dirty="0" smtClean="0"/>
              <a:t> (or spontaneous): ruptured cerebral aneurysm or </a:t>
            </a:r>
            <a:r>
              <a:rPr lang="en-US" altLang="sr-Latn-RS" sz="1600" dirty="0" err="1" smtClean="0"/>
              <a:t>arteriovenous</a:t>
            </a:r>
            <a:r>
              <a:rPr lang="en-US" altLang="sr-Latn-RS" sz="1600" dirty="0" smtClean="0"/>
              <a:t> malformation (AVM)</a:t>
            </a:r>
          </a:p>
          <a:p>
            <a:pPr>
              <a:spcBef>
                <a:spcPts val="600"/>
              </a:spcBef>
              <a:spcAft>
                <a:spcPts val="600"/>
              </a:spcAft>
              <a:buFont typeface="Wingdings" pitchFamily="2" charset="2"/>
              <a:buChar char="Ø"/>
            </a:pPr>
            <a:endParaRPr lang="en-US" altLang="sr-Latn-RS" sz="2000" dirty="0" smtClean="0"/>
          </a:p>
          <a:p>
            <a:pPr>
              <a:spcBef>
                <a:spcPts val="600"/>
              </a:spcBef>
              <a:spcAft>
                <a:spcPts val="600"/>
              </a:spcAft>
              <a:buFont typeface="Wingdings" pitchFamily="2" charset="2"/>
              <a:buChar char="Ø"/>
            </a:pPr>
            <a:endParaRPr lang="en-US" altLang="sr-Latn-RS" sz="2000" dirty="0" smtClean="0"/>
          </a:p>
        </p:txBody>
      </p:sp>
      <p:sp>
        <p:nvSpPr>
          <p:cNvPr id="6148" name="TextBox 4"/>
          <p:cNvSpPr txBox="1">
            <a:spLocks noChangeArrowheads="1"/>
          </p:cNvSpPr>
          <p:nvPr/>
        </p:nvSpPr>
        <p:spPr bwMode="auto">
          <a:xfrm>
            <a:off x="8124825" y="6482924"/>
            <a:ext cx="39528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r"/>
            <a:r>
              <a:rPr lang="en-US" altLang="sr-Latn-RS" sz="1400" i="1" dirty="0" err="1">
                <a:latin typeface="+mn-lt"/>
              </a:rPr>
              <a:t>Nickson</a:t>
            </a:r>
            <a:r>
              <a:rPr lang="en-US" altLang="sr-Latn-RS" sz="1400" i="1" dirty="0">
                <a:latin typeface="+mn-lt"/>
              </a:rPr>
              <a:t>, 2014; 2019; </a:t>
            </a:r>
            <a:r>
              <a:rPr lang="en-US" altLang="sr-Latn-RS" sz="1400" i="1" dirty="0" err="1">
                <a:latin typeface="+mn-lt"/>
              </a:rPr>
              <a:t>Calviere</a:t>
            </a:r>
            <a:r>
              <a:rPr lang="en-US" altLang="sr-Latn-RS" sz="1400" i="1" dirty="0">
                <a:latin typeface="+mn-lt"/>
              </a:rPr>
              <a:t> 2015; Kumar 2019</a:t>
            </a:r>
          </a:p>
        </p:txBody>
      </p:sp>
      <p:pic>
        <p:nvPicPr>
          <p:cNvPr id="6149" name="Picture 1"/>
          <p:cNvPicPr>
            <a:picLocks noChangeAspect="1" noChangeArrowheads="1"/>
          </p:cNvPicPr>
          <p:nvPr/>
        </p:nvPicPr>
        <p:blipFill>
          <a:blip r:embed="rId3">
            <a:extLst>
              <a:ext uri="{28A0092B-C50C-407E-A947-70E740481C1C}">
                <a14:useLocalDpi xmlns:a14="http://schemas.microsoft.com/office/drawing/2010/main" val="0"/>
              </a:ext>
            </a:extLst>
          </a:blip>
          <a:srcRect l="19765" t="52499" r="19060" b="13750"/>
          <a:stretch>
            <a:fillRect/>
          </a:stretch>
        </p:blipFill>
        <p:spPr bwMode="auto">
          <a:xfrm>
            <a:off x="3311525" y="1914526"/>
            <a:ext cx="59944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27598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1" y="148214"/>
            <a:ext cx="8356600" cy="661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60661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endParaRPr lang="sr-Latn-RS" altLang="sr-Latn-RS" smtClean="0"/>
          </a:p>
        </p:txBody>
      </p:sp>
      <p:sp>
        <p:nvSpPr>
          <p:cNvPr id="29699" name="Content Placeholder 2"/>
          <p:cNvSpPr>
            <a:spLocks noGrp="1"/>
          </p:cNvSpPr>
          <p:nvPr>
            <p:ph idx="1"/>
          </p:nvPr>
        </p:nvSpPr>
        <p:spPr/>
        <p:txBody>
          <a:bodyPr/>
          <a:lstStyle/>
          <a:p>
            <a:endParaRPr lang="sr-Latn-RS" altLang="sr-Latn-RS" smtClean="0"/>
          </a:p>
        </p:txBody>
      </p:sp>
      <p:pic>
        <p:nvPicPr>
          <p:cNvPr id="297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351" y="66675"/>
            <a:ext cx="8877300" cy="672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12708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sr-Latn-RS" smtClean="0"/>
              <a:t>`</a:t>
            </a:r>
          </a:p>
        </p:txBody>
      </p:sp>
      <p:sp>
        <p:nvSpPr>
          <p:cNvPr id="30723" name="Content Placeholder 2"/>
          <p:cNvSpPr>
            <a:spLocks noGrp="1"/>
          </p:cNvSpPr>
          <p:nvPr>
            <p:ph idx="1"/>
          </p:nvPr>
        </p:nvSpPr>
        <p:spPr/>
        <p:txBody>
          <a:bodyPr/>
          <a:lstStyle/>
          <a:p>
            <a:endParaRPr lang="sr-Latn-RS" altLang="sr-Latn-RS" smtClean="0"/>
          </a:p>
        </p:txBody>
      </p:sp>
      <p:pic>
        <p:nvPicPr>
          <p:cNvPr id="307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0"/>
            <a:ext cx="68199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0778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11175" y="800100"/>
            <a:ext cx="10972800" cy="762000"/>
          </a:xfrm>
          <a:prstGeom prst="rect">
            <a:avLst/>
          </a:prstGeom>
          <a:noFill/>
          <a:ln w="9525">
            <a:noFill/>
            <a:miter lim="800000"/>
            <a:headEnd/>
            <a:tailEnd/>
          </a:ln>
        </p:spPr>
        <p:txBody>
          <a:bodyPr anchor="ctr"/>
          <a:lstStyle/>
          <a:p>
            <a:pPr algn="ctr">
              <a:defRPr/>
            </a:pPr>
            <a:r>
              <a:rPr lang="en-US" sz="4400" dirty="0">
                <a:latin typeface="+mj-lt"/>
                <a:ea typeface="+mj-ea"/>
                <a:cs typeface="+mj-cs"/>
              </a:rPr>
              <a:t>TCD advantages</a:t>
            </a:r>
          </a:p>
        </p:txBody>
      </p:sp>
      <p:sp>
        <p:nvSpPr>
          <p:cNvPr id="31747" name="TextBox 8"/>
          <p:cNvSpPr txBox="1">
            <a:spLocks noChangeArrowheads="1"/>
          </p:cNvSpPr>
          <p:nvPr/>
        </p:nvSpPr>
        <p:spPr bwMode="auto">
          <a:xfrm>
            <a:off x="511175" y="2333626"/>
            <a:ext cx="11299826"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ts val="600"/>
              </a:spcBef>
              <a:spcAft>
                <a:spcPts val="600"/>
              </a:spcAft>
              <a:buFont typeface="Arial" charset="0"/>
              <a:buChar char="•"/>
            </a:pPr>
            <a:r>
              <a:rPr lang="en-US" altLang="sr-Latn-RS" sz="2200" dirty="0">
                <a:latin typeface="+mn-lt"/>
              </a:rPr>
              <a:t>All relevant professional societies (American Heart Association, American Society of Neuroimaging and American Institute for Ultrasound in medicine) </a:t>
            </a:r>
            <a:r>
              <a:rPr lang="en-US" altLang="sr-Latn-RS" sz="2200" dirty="0" err="1">
                <a:latin typeface="+mn-lt"/>
              </a:rPr>
              <a:t>reccommend</a:t>
            </a:r>
            <a:r>
              <a:rPr lang="en-US" altLang="sr-Latn-RS" sz="2200" dirty="0">
                <a:latin typeface="+mn-lt"/>
              </a:rPr>
              <a:t> TCD utilization for vasospasm</a:t>
            </a:r>
          </a:p>
          <a:p>
            <a:pPr>
              <a:spcBef>
                <a:spcPts val="600"/>
              </a:spcBef>
              <a:spcAft>
                <a:spcPts val="600"/>
              </a:spcAft>
              <a:buFont typeface="Arial" charset="0"/>
              <a:buChar char="•"/>
            </a:pPr>
            <a:r>
              <a:rPr lang="en-US" altLang="sr-Latn-RS" sz="2200" dirty="0">
                <a:latin typeface="+mn-lt"/>
              </a:rPr>
              <a:t>90% sensitivity </a:t>
            </a:r>
          </a:p>
          <a:p>
            <a:pPr>
              <a:spcBef>
                <a:spcPts val="600"/>
              </a:spcBef>
              <a:spcAft>
                <a:spcPts val="600"/>
              </a:spcAft>
              <a:buFont typeface="Arial" charset="0"/>
              <a:buChar char="•"/>
            </a:pPr>
            <a:r>
              <a:rPr lang="en-US" altLang="sr-Latn-RS" sz="2200" dirty="0">
                <a:latin typeface="+mn-lt"/>
              </a:rPr>
              <a:t>Easy non invasive bedside test</a:t>
            </a:r>
          </a:p>
          <a:p>
            <a:pPr>
              <a:spcBef>
                <a:spcPts val="600"/>
              </a:spcBef>
              <a:spcAft>
                <a:spcPts val="600"/>
              </a:spcAft>
              <a:buFont typeface="Arial" charset="0"/>
              <a:buChar char="•"/>
            </a:pPr>
            <a:r>
              <a:rPr lang="en-US" altLang="sr-Latn-RS" sz="2200" dirty="0">
                <a:latin typeface="+mn-lt"/>
              </a:rPr>
              <a:t>Can be done in comatose patient as well</a:t>
            </a:r>
          </a:p>
          <a:p>
            <a:pPr>
              <a:spcBef>
                <a:spcPts val="600"/>
              </a:spcBef>
              <a:spcAft>
                <a:spcPts val="600"/>
              </a:spcAft>
              <a:buFont typeface="Arial" charset="0"/>
              <a:buChar char="•"/>
            </a:pPr>
            <a:r>
              <a:rPr lang="en-US" altLang="sr-Latn-RS" sz="2200" dirty="0">
                <a:latin typeface="+mn-lt"/>
              </a:rPr>
              <a:t>Can be repeated on daily basis</a:t>
            </a:r>
          </a:p>
          <a:p>
            <a:pPr>
              <a:spcBef>
                <a:spcPts val="600"/>
              </a:spcBef>
              <a:spcAft>
                <a:spcPts val="600"/>
              </a:spcAft>
              <a:buFont typeface="Arial" charset="0"/>
              <a:buChar char="•"/>
            </a:pPr>
            <a:endParaRPr lang="en-US" altLang="sr-Latn-RS" sz="2200" dirty="0">
              <a:latin typeface="+mn-lt"/>
            </a:endParaRPr>
          </a:p>
        </p:txBody>
      </p:sp>
      <p:pic>
        <p:nvPicPr>
          <p:cNvPr id="31748" name="Picture 2"/>
          <p:cNvPicPr>
            <a:picLocks noChangeAspect="1" noChangeArrowheads="1"/>
          </p:cNvPicPr>
          <p:nvPr/>
        </p:nvPicPr>
        <p:blipFill>
          <a:blip r:embed="rId2">
            <a:extLst>
              <a:ext uri="{28A0092B-C50C-407E-A947-70E740481C1C}">
                <a14:useLocalDpi xmlns:a14="http://schemas.microsoft.com/office/drawing/2010/main" val="0"/>
              </a:ext>
            </a:extLst>
          </a:blip>
          <a:srcRect l="15285" t="65453" r="58638" b="16251"/>
          <a:stretch>
            <a:fillRect/>
          </a:stretch>
        </p:blipFill>
        <p:spPr bwMode="auto">
          <a:xfrm>
            <a:off x="5552507" y="4326529"/>
            <a:ext cx="6541068" cy="194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9034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4"/>
          <p:cNvSpPr txBox="1">
            <a:spLocks noChangeArrowheads="1"/>
          </p:cNvSpPr>
          <p:nvPr/>
        </p:nvSpPr>
        <p:spPr bwMode="auto">
          <a:xfrm>
            <a:off x="406399" y="1990726"/>
            <a:ext cx="11680825"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spcBef>
                <a:spcPts val="600"/>
              </a:spcBef>
              <a:spcAft>
                <a:spcPts val="600"/>
              </a:spcAft>
              <a:buFont typeface="Arial" charset="0"/>
              <a:buChar char="•"/>
            </a:pPr>
            <a:r>
              <a:rPr lang="en-US" altLang="sr-Latn-RS" sz="2000" dirty="0">
                <a:latin typeface="+mn-lt"/>
              </a:rPr>
              <a:t>LR does not grade vasospasm but helps differentiate between hyperemia (induces by medical or </a:t>
            </a:r>
            <a:r>
              <a:rPr lang="en-US" altLang="sr-Latn-RS" sz="2000" dirty="0" err="1">
                <a:latin typeface="+mn-lt"/>
              </a:rPr>
              <a:t>endovasulcr</a:t>
            </a:r>
            <a:r>
              <a:rPr lang="en-US" altLang="sr-Latn-RS" sz="2000" dirty="0">
                <a:latin typeface="+mn-lt"/>
              </a:rPr>
              <a:t> treatment) versus the onset of true vasospasm</a:t>
            </a:r>
          </a:p>
          <a:p>
            <a:pPr>
              <a:spcBef>
                <a:spcPts val="600"/>
              </a:spcBef>
              <a:spcAft>
                <a:spcPts val="600"/>
              </a:spcAft>
              <a:buFont typeface="Arial" charset="0"/>
              <a:buChar char="•"/>
            </a:pPr>
            <a:r>
              <a:rPr lang="en-US" altLang="sr-Latn-RS" sz="2000" dirty="0">
                <a:latin typeface="+mn-lt"/>
              </a:rPr>
              <a:t>Lower sensitivity/specificity for ACA, PCA and BA</a:t>
            </a:r>
          </a:p>
          <a:p>
            <a:pPr>
              <a:spcBef>
                <a:spcPts val="600"/>
              </a:spcBef>
              <a:spcAft>
                <a:spcPts val="600"/>
              </a:spcAft>
              <a:buFont typeface="Arial" charset="0"/>
              <a:buChar char="•"/>
            </a:pPr>
            <a:r>
              <a:rPr lang="en-US" altLang="sr-Latn-RS" sz="2000" dirty="0">
                <a:latin typeface="+mn-lt"/>
              </a:rPr>
              <a:t>Confounding factors: PaO2, PaCO2, blood viscosity, collateral flow, treatment</a:t>
            </a:r>
          </a:p>
          <a:p>
            <a:pPr>
              <a:spcBef>
                <a:spcPts val="600"/>
              </a:spcBef>
              <a:spcAft>
                <a:spcPts val="600"/>
              </a:spcAft>
              <a:buFont typeface="Arial" charset="0"/>
              <a:buChar char="•"/>
            </a:pPr>
            <a:r>
              <a:rPr lang="en-US" altLang="sr-Latn-RS" sz="2000" dirty="0">
                <a:latin typeface="+mn-lt"/>
              </a:rPr>
              <a:t>Criteria for non-imaging probes</a:t>
            </a:r>
          </a:p>
          <a:p>
            <a:pPr>
              <a:spcBef>
                <a:spcPts val="600"/>
              </a:spcBef>
              <a:spcAft>
                <a:spcPts val="600"/>
              </a:spcAft>
              <a:buFont typeface="Arial" charset="0"/>
              <a:buChar char="•"/>
            </a:pPr>
            <a:r>
              <a:rPr lang="en-US" altLang="sr-Latn-RS" sz="2000" dirty="0">
                <a:latin typeface="+mn-lt"/>
              </a:rPr>
              <a:t>Operator dependent: improper vessel identification, proximal lesions, aberrant vessel course</a:t>
            </a:r>
          </a:p>
          <a:p>
            <a:pPr>
              <a:spcBef>
                <a:spcPts val="600"/>
              </a:spcBef>
              <a:spcAft>
                <a:spcPts val="600"/>
              </a:spcAft>
              <a:buFont typeface="Arial" charset="0"/>
              <a:buChar char="•"/>
            </a:pPr>
            <a:r>
              <a:rPr lang="en-US" altLang="sr-Latn-RS" sz="2000" dirty="0">
                <a:latin typeface="+mn-lt"/>
              </a:rPr>
              <a:t>far-distal spasm can often be predicted by the distribution of blood in more distal locations on the initial CT scan (isolated distal vessel spasm): poor for distal vessels</a:t>
            </a:r>
          </a:p>
          <a:p>
            <a:pPr>
              <a:spcBef>
                <a:spcPts val="600"/>
              </a:spcBef>
              <a:spcAft>
                <a:spcPts val="600"/>
              </a:spcAft>
              <a:buFont typeface="Arial" charset="0"/>
              <a:buChar char="•"/>
            </a:pPr>
            <a:r>
              <a:rPr lang="en-US" altLang="sr-Latn-RS" sz="2000" dirty="0">
                <a:latin typeface="+mn-lt"/>
              </a:rPr>
              <a:t>Poor window</a:t>
            </a:r>
          </a:p>
          <a:p>
            <a:pPr>
              <a:spcBef>
                <a:spcPts val="600"/>
              </a:spcBef>
              <a:spcAft>
                <a:spcPts val="600"/>
              </a:spcAft>
              <a:buFont typeface="Arial" charset="0"/>
              <a:buChar char="•"/>
            </a:pPr>
            <a:endParaRPr lang="en-US" altLang="sr-Latn-RS" sz="2000" dirty="0">
              <a:latin typeface="+mn-lt"/>
            </a:endParaRPr>
          </a:p>
        </p:txBody>
      </p:sp>
      <p:sp>
        <p:nvSpPr>
          <p:cNvPr id="6" name="Title 1"/>
          <p:cNvSpPr txBox="1">
            <a:spLocks/>
          </p:cNvSpPr>
          <p:nvPr/>
        </p:nvSpPr>
        <p:spPr bwMode="auto">
          <a:xfrm>
            <a:off x="493711" y="771525"/>
            <a:ext cx="10972800" cy="762000"/>
          </a:xfrm>
          <a:prstGeom prst="rect">
            <a:avLst/>
          </a:prstGeom>
          <a:noFill/>
          <a:ln w="9525">
            <a:noFill/>
            <a:miter lim="800000"/>
            <a:headEnd/>
            <a:tailEnd/>
          </a:ln>
        </p:spPr>
        <p:txBody>
          <a:bodyPr anchor="ctr"/>
          <a:lstStyle/>
          <a:p>
            <a:pPr algn="ctr">
              <a:defRPr/>
            </a:pPr>
            <a:r>
              <a:rPr lang="en-US" sz="4400" dirty="0">
                <a:latin typeface="+mj-lt"/>
                <a:ea typeface="+mj-ea"/>
                <a:cs typeface="+mj-cs"/>
              </a:rPr>
              <a:t>TCD limitations</a:t>
            </a:r>
          </a:p>
        </p:txBody>
      </p:sp>
    </p:spTree>
    <p:extLst>
      <p:ext uri="{BB962C8B-B14F-4D97-AF65-F5344CB8AC3E}">
        <p14:creationId xmlns:p14="http://schemas.microsoft.com/office/powerpoint/2010/main" val="24054354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endParaRPr lang="sr-Latn-RS" altLang="sr-Latn-RS" smtClean="0"/>
          </a:p>
        </p:txBody>
      </p:sp>
      <p:sp>
        <p:nvSpPr>
          <p:cNvPr id="33795" name="Content Placeholder 2"/>
          <p:cNvSpPr>
            <a:spLocks noGrp="1"/>
          </p:cNvSpPr>
          <p:nvPr>
            <p:ph idx="1"/>
          </p:nvPr>
        </p:nvSpPr>
        <p:spPr/>
        <p:txBody>
          <a:bodyPr/>
          <a:lstStyle/>
          <a:p>
            <a:endParaRPr lang="sr-Latn-RS" altLang="sr-Latn-RS" smtClean="0"/>
          </a:p>
        </p:txBody>
      </p:sp>
      <p:pic>
        <p:nvPicPr>
          <p:cNvPr id="33796" name="Picture 6"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1" y="476251"/>
            <a:ext cx="12020550" cy="563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20933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2">
            <a:extLst>
              <a:ext uri="{28A0092B-C50C-407E-A947-70E740481C1C}">
                <a14:useLocalDpi xmlns:a14="http://schemas.microsoft.com/office/drawing/2010/main" val="0"/>
              </a:ext>
            </a:extLst>
          </a:blip>
          <a:srcRect l="15529" t="37500" r="62119" b="17500"/>
          <a:stretch>
            <a:fillRect/>
          </a:stretch>
        </p:blipFill>
        <p:spPr bwMode="auto">
          <a:xfrm>
            <a:off x="0" y="0"/>
            <a:ext cx="25400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l="57176" t="37500" r="13412" b="16251"/>
          <a:stretch>
            <a:fillRect/>
          </a:stretch>
        </p:blipFill>
        <p:spPr bwMode="auto">
          <a:xfrm>
            <a:off x="9122834" y="0"/>
            <a:ext cx="3069167"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5"/>
          <p:cNvSpPr txBox="1">
            <a:spLocks noChangeArrowheads="1"/>
          </p:cNvSpPr>
          <p:nvPr/>
        </p:nvSpPr>
        <p:spPr bwMode="auto">
          <a:xfrm>
            <a:off x="304800" y="2381252"/>
            <a:ext cx="118872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342900" indent="-342900">
              <a:spcBef>
                <a:spcPts val="600"/>
              </a:spcBef>
              <a:spcAft>
                <a:spcPts val="600"/>
              </a:spcAft>
              <a:buFont typeface="Wingdings" pitchFamily="2" charset="2"/>
              <a:buChar char="q"/>
            </a:pPr>
            <a:r>
              <a:rPr lang="en-US" altLang="sr-Latn-RS" sz="2000" dirty="0">
                <a:latin typeface="+mn-lt"/>
              </a:rPr>
              <a:t>TCD has been studied extensively as a validated screening tool for diagnosing vasospasm, aiding in the management of SAH</a:t>
            </a:r>
          </a:p>
          <a:p>
            <a:pPr marL="342900" indent="-342900">
              <a:spcBef>
                <a:spcPts val="600"/>
              </a:spcBef>
              <a:spcAft>
                <a:spcPts val="600"/>
              </a:spcAft>
              <a:buFont typeface="Wingdings" pitchFamily="2" charset="2"/>
              <a:buChar char="q"/>
            </a:pPr>
            <a:r>
              <a:rPr lang="en-US" altLang="sr-Latn-RS" sz="2000" dirty="0">
                <a:latin typeface="+mn-lt"/>
              </a:rPr>
              <a:t>TCD can be used to:</a:t>
            </a:r>
          </a:p>
          <a:p>
            <a:pPr marL="342900" indent="-342900">
              <a:spcBef>
                <a:spcPts val="600"/>
              </a:spcBef>
              <a:spcAft>
                <a:spcPts val="600"/>
              </a:spcAft>
              <a:buFont typeface="Wingdings" pitchFamily="2" charset="2"/>
              <a:buChar char="Ø"/>
            </a:pPr>
            <a:r>
              <a:rPr lang="en-US" altLang="sr-Latn-RS" sz="2000" dirty="0">
                <a:latin typeface="+mn-lt"/>
              </a:rPr>
              <a:t>Detect asymptomatic vasospasm onset</a:t>
            </a:r>
          </a:p>
          <a:p>
            <a:pPr marL="342900" indent="-342900">
              <a:spcBef>
                <a:spcPts val="600"/>
              </a:spcBef>
              <a:spcAft>
                <a:spcPts val="600"/>
              </a:spcAft>
              <a:buFont typeface="Wingdings" pitchFamily="2" charset="2"/>
              <a:buChar char="Ø"/>
            </a:pPr>
            <a:r>
              <a:rPr lang="en-US" altLang="sr-Latn-RS" sz="2000" dirty="0">
                <a:latin typeface="+mn-lt"/>
              </a:rPr>
              <a:t>Follow spasm progression and facilitate therapy</a:t>
            </a:r>
          </a:p>
          <a:p>
            <a:pPr marL="342900" indent="-342900">
              <a:spcBef>
                <a:spcPts val="600"/>
              </a:spcBef>
              <a:spcAft>
                <a:spcPts val="600"/>
              </a:spcAft>
              <a:buFont typeface="Wingdings" pitchFamily="2" charset="2"/>
              <a:buChar char="Ø"/>
            </a:pPr>
            <a:r>
              <a:rPr lang="en-US" altLang="sr-Latn-RS" sz="2000" dirty="0">
                <a:latin typeface="+mn-lt"/>
              </a:rPr>
              <a:t>Identify patients with severe vasospasm</a:t>
            </a:r>
          </a:p>
          <a:p>
            <a:pPr marL="342900" indent="-342900">
              <a:spcBef>
                <a:spcPts val="600"/>
              </a:spcBef>
              <a:spcAft>
                <a:spcPts val="600"/>
              </a:spcAft>
              <a:buFont typeface="Wingdings" pitchFamily="2" charset="2"/>
              <a:buChar char="Ø"/>
            </a:pPr>
            <a:r>
              <a:rPr lang="en-US" altLang="sr-Latn-RS" sz="2000" dirty="0">
                <a:latin typeface="+mn-lt"/>
              </a:rPr>
              <a:t>Monitor the effect of therapies and interventions</a:t>
            </a:r>
          </a:p>
          <a:p>
            <a:pPr marL="342900" indent="-342900">
              <a:spcBef>
                <a:spcPts val="600"/>
              </a:spcBef>
              <a:spcAft>
                <a:spcPts val="600"/>
              </a:spcAft>
              <a:buFont typeface="Wingdings" pitchFamily="2" charset="2"/>
              <a:buChar char="Ø"/>
            </a:pPr>
            <a:r>
              <a:rPr lang="en-US" altLang="sr-Latn-RS" sz="2000" dirty="0">
                <a:latin typeface="+mn-lt"/>
              </a:rPr>
              <a:t>Detect spasm resolution</a:t>
            </a:r>
          </a:p>
          <a:p>
            <a:pPr marL="342900" indent="-342900">
              <a:spcBef>
                <a:spcPts val="600"/>
              </a:spcBef>
              <a:spcAft>
                <a:spcPts val="600"/>
              </a:spcAft>
              <a:buFont typeface="Wingdings" pitchFamily="2" charset="2"/>
              <a:buChar char="Ø"/>
            </a:pPr>
            <a:endParaRPr lang="en-US" altLang="sr-Latn-RS" sz="2000" dirty="0">
              <a:latin typeface="+mn-lt"/>
            </a:endParaRPr>
          </a:p>
        </p:txBody>
      </p:sp>
      <p:sp>
        <p:nvSpPr>
          <p:cNvPr id="7" name="Title 1"/>
          <p:cNvSpPr txBox="1">
            <a:spLocks/>
          </p:cNvSpPr>
          <p:nvPr/>
        </p:nvSpPr>
        <p:spPr bwMode="auto">
          <a:xfrm>
            <a:off x="812800" y="857250"/>
            <a:ext cx="10566400" cy="762000"/>
          </a:xfrm>
          <a:prstGeom prst="rect">
            <a:avLst/>
          </a:prstGeom>
          <a:noFill/>
          <a:ln w="9525">
            <a:noFill/>
            <a:miter lim="800000"/>
            <a:headEnd/>
            <a:tailEnd/>
          </a:ln>
        </p:spPr>
        <p:txBody>
          <a:bodyPr anchor="ctr"/>
          <a:lstStyle/>
          <a:p>
            <a:pPr algn="ctr">
              <a:defRPr/>
            </a:pPr>
            <a:r>
              <a:rPr lang="sr-Latn-RS" sz="4400" dirty="0">
                <a:latin typeface="+mj-lt"/>
                <a:ea typeface="+mj-ea"/>
                <a:cs typeface="+mj-cs"/>
              </a:rPr>
              <a:t>Conclusions</a:t>
            </a:r>
            <a:endParaRPr lang="en-US" sz="4400" dirty="0">
              <a:latin typeface="+mj-lt"/>
              <a:ea typeface="+mj-ea"/>
              <a:cs typeface="+mj-cs"/>
            </a:endParaRPr>
          </a:p>
        </p:txBody>
      </p:sp>
    </p:spTree>
    <p:extLst>
      <p:ext uri="{BB962C8B-B14F-4D97-AF65-F5344CB8AC3E}">
        <p14:creationId xmlns:p14="http://schemas.microsoft.com/office/powerpoint/2010/main" val="15475478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D8E7434-372E-46FE-B184-BB5318C23740}"/>
              </a:ext>
            </a:extLst>
          </p:cNvPr>
          <p:cNvPicPr>
            <a:picLocks noChangeAspect="1"/>
          </p:cNvPicPr>
          <p:nvPr/>
        </p:nvPicPr>
        <p:blipFill>
          <a:blip r:embed="rId2"/>
          <a:stretch>
            <a:fillRect/>
          </a:stretch>
        </p:blipFill>
        <p:spPr>
          <a:xfrm>
            <a:off x="204934" y="323207"/>
            <a:ext cx="5708185" cy="2854091"/>
          </a:xfrm>
          <a:prstGeom prst="rect">
            <a:avLst/>
          </a:prstGeom>
        </p:spPr>
      </p:pic>
      <p:pic>
        <p:nvPicPr>
          <p:cNvPr id="4" name="Picture 3">
            <a:extLst>
              <a:ext uri="{FF2B5EF4-FFF2-40B4-BE49-F238E27FC236}">
                <a16:creationId xmlns:a16="http://schemas.microsoft.com/office/drawing/2014/main" xmlns="" id="{B588FFD1-F5C7-4113-868F-5444D39D3561}"/>
              </a:ext>
            </a:extLst>
          </p:cNvPr>
          <p:cNvPicPr>
            <a:picLocks noChangeAspect="1"/>
          </p:cNvPicPr>
          <p:nvPr/>
        </p:nvPicPr>
        <p:blipFill>
          <a:blip r:embed="rId3"/>
          <a:stretch>
            <a:fillRect/>
          </a:stretch>
        </p:blipFill>
        <p:spPr>
          <a:xfrm>
            <a:off x="6280882" y="323206"/>
            <a:ext cx="5194543" cy="2921930"/>
          </a:xfrm>
          <a:prstGeom prst="rect">
            <a:avLst/>
          </a:prstGeom>
        </p:spPr>
      </p:pic>
      <p:pic>
        <p:nvPicPr>
          <p:cNvPr id="6" name="Picture 5">
            <a:extLst>
              <a:ext uri="{FF2B5EF4-FFF2-40B4-BE49-F238E27FC236}">
                <a16:creationId xmlns:a16="http://schemas.microsoft.com/office/drawing/2014/main" xmlns="" id="{4BA81C90-3F50-417E-B05D-539A3124EDE9}"/>
              </a:ext>
            </a:extLst>
          </p:cNvPr>
          <p:cNvPicPr>
            <a:picLocks noChangeAspect="1"/>
          </p:cNvPicPr>
          <p:nvPr/>
        </p:nvPicPr>
        <p:blipFill>
          <a:blip r:embed="rId4"/>
          <a:stretch>
            <a:fillRect/>
          </a:stretch>
        </p:blipFill>
        <p:spPr>
          <a:xfrm>
            <a:off x="204935" y="3383338"/>
            <a:ext cx="5555786" cy="2849718"/>
          </a:xfrm>
          <a:prstGeom prst="rect">
            <a:avLst/>
          </a:prstGeom>
        </p:spPr>
      </p:pic>
      <p:pic>
        <p:nvPicPr>
          <p:cNvPr id="7" name="Picture 6">
            <a:extLst>
              <a:ext uri="{FF2B5EF4-FFF2-40B4-BE49-F238E27FC236}">
                <a16:creationId xmlns:a16="http://schemas.microsoft.com/office/drawing/2014/main" xmlns="" id="{EB460AB2-97B4-4D11-B59F-B23EE62C3804}"/>
              </a:ext>
            </a:extLst>
          </p:cNvPr>
          <p:cNvPicPr>
            <a:picLocks noChangeAspect="1"/>
          </p:cNvPicPr>
          <p:nvPr/>
        </p:nvPicPr>
        <p:blipFill>
          <a:blip r:embed="rId5"/>
          <a:stretch>
            <a:fillRect/>
          </a:stretch>
        </p:blipFill>
        <p:spPr>
          <a:xfrm>
            <a:off x="6043171" y="3733800"/>
            <a:ext cx="5432254" cy="2449633"/>
          </a:xfrm>
          <a:prstGeom prst="rect">
            <a:avLst/>
          </a:prstGeom>
        </p:spPr>
      </p:pic>
      <p:sp>
        <p:nvSpPr>
          <p:cNvPr id="2" name="TextBox 1"/>
          <p:cNvSpPr txBox="1"/>
          <p:nvPr/>
        </p:nvSpPr>
        <p:spPr>
          <a:xfrm>
            <a:off x="1661160" y="323206"/>
            <a:ext cx="1118448" cy="400110"/>
          </a:xfrm>
          <a:prstGeom prst="rect">
            <a:avLst/>
          </a:prstGeom>
          <a:noFill/>
        </p:spPr>
        <p:txBody>
          <a:bodyPr wrap="none" rtlCol="0">
            <a:spAutoFit/>
          </a:bodyPr>
          <a:lstStyle/>
          <a:p>
            <a:r>
              <a:rPr lang="sr-Latn-RS" sz="2000" b="1" dirty="0">
                <a:solidFill>
                  <a:schemeClr val="bg1"/>
                </a:solidFill>
              </a:rPr>
              <a:t>Novi Sad</a:t>
            </a:r>
            <a:endParaRPr lang="en-US" sz="2000" b="1" dirty="0">
              <a:solidFill>
                <a:schemeClr val="bg1"/>
              </a:solidFill>
            </a:endParaRPr>
          </a:p>
        </p:txBody>
      </p:sp>
      <p:sp>
        <p:nvSpPr>
          <p:cNvPr id="8" name="TextBox 7"/>
          <p:cNvSpPr txBox="1"/>
          <p:nvPr/>
        </p:nvSpPr>
        <p:spPr>
          <a:xfrm>
            <a:off x="7618120" y="2833294"/>
            <a:ext cx="1975284" cy="400110"/>
          </a:xfrm>
          <a:prstGeom prst="rect">
            <a:avLst/>
          </a:prstGeom>
          <a:noFill/>
        </p:spPr>
        <p:txBody>
          <a:bodyPr wrap="none" rtlCol="0">
            <a:spAutoFit/>
          </a:bodyPr>
          <a:lstStyle/>
          <a:p>
            <a:r>
              <a:rPr lang="sr-Latn-RS" sz="2000" b="1" dirty="0">
                <a:solidFill>
                  <a:srgbClr val="00B050"/>
                </a:solidFill>
              </a:rPr>
              <a:t>Neurology Clinic </a:t>
            </a:r>
            <a:endParaRPr lang="en-US" sz="2000" b="1" dirty="0">
              <a:solidFill>
                <a:srgbClr val="00B050"/>
              </a:solidFill>
            </a:endParaRPr>
          </a:p>
        </p:txBody>
      </p:sp>
      <p:sp>
        <p:nvSpPr>
          <p:cNvPr id="9" name="TextBox 8"/>
          <p:cNvSpPr txBox="1"/>
          <p:nvPr/>
        </p:nvSpPr>
        <p:spPr>
          <a:xfrm>
            <a:off x="3333346" y="5842467"/>
            <a:ext cx="2117824" cy="400110"/>
          </a:xfrm>
          <a:prstGeom prst="rect">
            <a:avLst/>
          </a:prstGeom>
          <a:noFill/>
        </p:spPr>
        <p:txBody>
          <a:bodyPr wrap="none" rtlCol="0">
            <a:spAutoFit/>
          </a:bodyPr>
          <a:lstStyle/>
          <a:p>
            <a:r>
              <a:rPr lang="sr-Latn-RS" sz="2000" b="1" dirty="0">
                <a:solidFill>
                  <a:srgbClr val="C00000"/>
                </a:solidFill>
              </a:rPr>
              <a:t>Emergency Center</a:t>
            </a:r>
            <a:endParaRPr lang="en-US" sz="2000" b="1" dirty="0">
              <a:solidFill>
                <a:srgbClr val="C00000"/>
              </a:solidFill>
            </a:endParaRPr>
          </a:p>
        </p:txBody>
      </p:sp>
      <p:sp>
        <p:nvSpPr>
          <p:cNvPr id="10" name="TextBox 9"/>
          <p:cNvSpPr txBox="1"/>
          <p:nvPr/>
        </p:nvSpPr>
        <p:spPr>
          <a:xfrm>
            <a:off x="7813411" y="5850344"/>
            <a:ext cx="3165803" cy="400110"/>
          </a:xfrm>
          <a:prstGeom prst="rect">
            <a:avLst/>
          </a:prstGeom>
          <a:noFill/>
        </p:spPr>
        <p:txBody>
          <a:bodyPr wrap="none" rtlCol="0">
            <a:spAutoFit/>
          </a:bodyPr>
          <a:lstStyle/>
          <a:p>
            <a:r>
              <a:rPr lang="sr-Latn-RS" sz="2000" b="1" dirty="0">
                <a:solidFill>
                  <a:srgbClr val="002060"/>
                </a:solidFill>
              </a:rPr>
              <a:t>Clinical Center of Vojvodina </a:t>
            </a:r>
            <a:endParaRPr lang="en-US" sz="2000" b="1" dirty="0">
              <a:solidFill>
                <a:srgbClr val="002060"/>
              </a:solidFill>
            </a:endParaRPr>
          </a:p>
        </p:txBody>
      </p:sp>
      <p:sp>
        <p:nvSpPr>
          <p:cNvPr id="5" name="TextBox 4"/>
          <p:cNvSpPr txBox="1"/>
          <p:nvPr/>
        </p:nvSpPr>
        <p:spPr>
          <a:xfrm>
            <a:off x="4006218" y="6457830"/>
            <a:ext cx="3813801" cy="400110"/>
          </a:xfrm>
          <a:prstGeom prst="rect">
            <a:avLst/>
          </a:prstGeom>
          <a:noFill/>
        </p:spPr>
        <p:txBody>
          <a:bodyPr wrap="none" rtlCol="0">
            <a:spAutoFit/>
          </a:bodyPr>
          <a:lstStyle/>
          <a:p>
            <a:r>
              <a:rPr lang="en-US" sz="2000" dirty="0" smtClean="0"/>
              <a:t>THANK YOU FOR YOUR ATTENTION</a:t>
            </a:r>
            <a:endParaRPr lang="sr-Latn-RS" sz="2000" dirty="0"/>
          </a:p>
        </p:txBody>
      </p:sp>
    </p:spTree>
    <p:extLst>
      <p:ext uri="{BB962C8B-B14F-4D97-AF65-F5344CB8AC3E}">
        <p14:creationId xmlns:p14="http://schemas.microsoft.com/office/powerpoint/2010/main" val="827975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771525" y="714375"/>
            <a:ext cx="10972800" cy="914400"/>
          </a:xfrm>
        </p:spPr>
        <p:txBody>
          <a:bodyPr>
            <a:normAutofit/>
          </a:bodyPr>
          <a:lstStyle/>
          <a:p>
            <a:r>
              <a:rPr lang="en-US" altLang="sr-Latn-RS" sz="4400" dirty="0" smtClean="0"/>
              <a:t>SAH complications</a:t>
            </a:r>
          </a:p>
        </p:txBody>
      </p:sp>
      <p:sp>
        <p:nvSpPr>
          <p:cNvPr id="8195" name="Content Placeholder 2"/>
          <p:cNvSpPr>
            <a:spLocks noGrp="1"/>
          </p:cNvSpPr>
          <p:nvPr>
            <p:ph idx="1"/>
          </p:nvPr>
        </p:nvSpPr>
        <p:spPr>
          <a:xfrm>
            <a:off x="396875" y="3363913"/>
            <a:ext cx="11785600" cy="3124200"/>
          </a:xfrm>
        </p:spPr>
        <p:txBody>
          <a:bodyPr/>
          <a:lstStyle/>
          <a:p>
            <a:pPr>
              <a:spcBef>
                <a:spcPts val="600"/>
              </a:spcBef>
              <a:spcAft>
                <a:spcPts val="600"/>
              </a:spcAft>
              <a:buFont typeface="Wingdings" pitchFamily="2" charset="2"/>
              <a:buChar char="Ø"/>
            </a:pPr>
            <a:r>
              <a:rPr lang="en-US" altLang="sr-Latn-RS" sz="2000" dirty="0" smtClean="0"/>
              <a:t> SAH </a:t>
            </a:r>
            <a:r>
              <a:rPr lang="en-US" altLang="sr-Latn-RS" sz="2000" dirty="0" smtClean="0"/>
              <a:t>complications: hydrocephalus, </a:t>
            </a:r>
            <a:r>
              <a:rPr lang="en-US" altLang="sr-Latn-RS" sz="2000" dirty="0" err="1" smtClean="0"/>
              <a:t>rebleeding</a:t>
            </a:r>
            <a:r>
              <a:rPr lang="en-US" altLang="sr-Latn-RS" sz="2000" dirty="0" smtClean="0"/>
              <a:t>, </a:t>
            </a:r>
            <a:r>
              <a:rPr lang="en-US" altLang="sr-Latn-RS" sz="2000" b="1" dirty="0" smtClean="0">
                <a:solidFill>
                  <a:srgbClr val="FF0000"/>
                </a:solidFill>
              </a:rPr>
              <a:t>vasospasm</a:t>
            </a:r>
            <a:r>
              <a:rPr lang="en-US" altLang="sr-Latn-RS" sz="2000" dirty="0" smtClean="0"/>
              <a:t>, seizures, cardiac dysfunction (cerebral T wave, </a:t>
            </a:r>
            <a:r>
              <a:rPr lang="en-US" altLang="sr-Latn-RS" sz="2000" dirty="0" err="1" smtClean="0"/>
              <a:t>Takotsubo</a:t>
            </a:r>
            <a:r>
              <a:rPr lang="en-US" altLang="sr-Latn-RS" sz="2000" dirty="0" smtClean="0"/>
              <a:t> cardiomyopathy)</a:t>
            </a:r>
          </a:p>
          <a:p>
            <a:pPr>
              <a:spcBef>
                <a:spcPts val="600"/>
              </a:spcBef>
              <a:spcAft>
                <a:spcPts val="600"/>
              </a:spcAft>
              <a:buFont typeface="Wingdings" pitchFamily="2" charset="2"/>
              <a:buChar char="Ø"/>
            </a:pPr>
            <a:r>
              <a:rPr lang="en-US" altLang="sr-Latn-RS" sz="2000" b="1" dirty="0" smtClean="0">
                <a:solidFill>
                  <a:srgbClr val="FF0000"/>
                </a:solidFill>
              </a:rPr>
              <a:t> Vasospasm</a:t>
            </a:r>
            <a:r>
              <a:rPr lang="en-US" altLang="sr-Latn-RS" sz="2000" dirty="0" smtClean="0"/>
              <a:t>: up to </a:t>
            </a:r>
            <a:r>
              <a:rPr lang="en-US" altLang="sr-Latn-RS" sz="2000" b="1" dirty="0" smtClean="0">
                <a:solidFill>
                  <a:srgbClr val="FF0000"/>
                </a:solidFill>
              </a:rPr>
              <a:t>70%</a:t>
            </a:r>
            <a:r>
              <a:rPr lang="en-US" altLang="sr-Latn-RS" sz="2000" dirty="0" smtClean="0"/>
              <a:t> of </a:t>
            </a:r>
            <a:r>
              <a:rPr lang="en-US" altLang="sr-Latn-RS" sz="2000" dirty="0" err="1" smtClean="0"/>
              <a:t>aSAH</a:t>
            </a:r>
            <a:r>
              <a:rPr lang="en-US" altLang="sr-Latn-RS" sz="2000" dirty="0" smtClean="0"/>
              <a:t>; Day 4-14, resolves at Day 21</a:t>
            </a:r>
            <a:endParaRPr lang="en-US" altLang="sr-Latn-RS" sz="2000" dirty="0" smtClean="0"/>
          </a:p>
          <a:p>
            <a:pPr>
              <a:spcBef>
                <a:spcPts val="600"/>
              </a:spcBef>
              <a:spcAft>
                <a:spcPts val="600"/>
              </a:spcAft>
              <a:buFont typeface="Wingdings" pitchFamily="2" charset="2"/>
              <a:buChar char="Ø"/>
            </a:pPr>
            <a:r>
              <a:rPr lang="en-US" altLang="sr-Latn-RS" sz="2000" dirty="0" smtClean="0"/>
              <a:t> Cause</a:t>
            </a:r>
            <a:r>
              <a:rPr lang="en-US" altLang="sr-Latn-RS" sz="2000" dirty="0" smtClean="0"/>
              <a:t>: Blood breakdown products in contact with the cerebral vessel wall lead to: 1. delayed sustained contraction of cerebral arteries, 2. structural changes of the vessels characterized by collagen deposition</a:t>
            </a:r>
          </a:p>
          <a:p>
            <a:pPr>
              <a:spcBef>
                <a:spcPts val="600"/>
              </a:spcBef>
              <a:spcAft>
                <a:spcPts val="600"/>
              </a:spcAft>
              <a:buFont typeface="Wingdings" pitchFamily="2" charset="2"/>
              <a:buChar char="Ø"/>
            </a:pPr>
            <a:r>
              <a:rPr lang="en-US" altLang="sr-Latn-RS" sz="2000" dirty="0" smtClean="0"/>
              <a:t> Mechanisms</a:t>
            </a:r>
            <a:r>
              <a:rPr lang="en-US" altLang="sr-Latn-RS" sz="2000" dirty="0" smtClean="0"/>
              <a:t>: endothelial damage, smooth muscle contraction, vascular responsiveness changes, inflammatory and/or immunological processes</a:t>
            </a:r>
          </a:p>
          <a:p>
            <a:pPr>
              <a:spcBef>
                <a:spcPts val="600"/>
              </a:spcBef>
              <a:spcAft>
                <a:spcPts val="600"/>
              </a:spcAft>
              <a:buFont typeface="Wingdings" pitchFamily="2" charset="2"/>
              <a:buChar char="Ø"/>
            </a:pPr>
            <a:endParaRPr lang="en-US" altLang="sr-Latn-RS" sz="2000" dirty="0" smtClean="0"/>
          </a:p>
          <a:p>
            <a:pPr>
              <a:spcBef>
                <a:spcPts val="600"/>
              </a:spcBef>
              <a:spcAft>
                <a:spcPts val="600"/>
              </a:spcAft>
              <a:buFont typeface="Wingdings" pitchFamily="2" charset="2"/>
              <a:buChar char="Ø"/>
            </a:pPr>
            <a:endParaRPr lang="en-US" altLang="sr-Latn-RS" sz="2000" dirty="0" smtClean="0"/>
          </a:p>
        </p:txBody>
      </p:sp>
      <p:sp>
        <p:nvSpPr>
          <p:cNvPr id="8196" name="TextBox 4"/>
          <p:cNvSpPr txBox="1">
            <a:spLocks noChangeArrowheads="1"/>
          </p:cNvSpPr>
          <p:nvPr/>
        </p:nvSpPr>
        <p:spPr bwMode="auto">
          <a:xfrm>
            <a:off x="8115300" y="6500813"/>
            <a:ext cx="3962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r>
              <a:rPr lang="en-US" altLang="sr-Latn-RS" sz="1400" i="1" dirty="0" err="1">
                <a:latin typeface="+mn-lt"/>
              </a:rPr>
              <a:t>Alexandrov</a:t>
            </a:r>
            <a:r>
              <a:rPr lang="en-US" altLang="sr-Latn-RS" sz="1400" i="1" dirty="0">
                <a:latin typeface="+mn-lt"/>
              </a:rPr>
              <a:t> 2004; Kumar 2019</a:t>
            </a:r>
          </a:p>
        </p:txBody>
      </p:sp>
      <p:pic>
        <p:nvPicPr>
          <p:cNvPr id="819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5" y="1890714"/>
            <a:ext cx="22352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4" descr="Image result for cerebral t waves ec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b="29803"/>
          <a:stretch>
            <a:fillRect/>
          </a:stretch>
        </p:blipFill>
        <p:spPr bwMode="auto">
          <a:xfrm>
            <a:off x="5172075" y="1909763"/>
            <a:ext cx="243840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8" descr="Image result for takotsubo cardiomyopathy">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l="751" r="3751" b="7300"/>
          <a:stretch>
            <a:fillRect/>
          </a:stretch>
        </p:blipFill>
        <p:spPr bwMode="auto">
          <a:xfrm>
            <a:off x="7813676" y="1757363"/>
            <a:ext cx="2738967"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0" descr="Image result for takotsubo cardiomyopathy and octopus">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58475" y="1757363"/>
            <a:ext cx="12192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4" descr="Image result for sah rebleedi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t="54475" b="3891"/>
          <a:stretch>
            <a:fillRect/>
          </a:stretch>
        </p:blipFill>
        <p:spPr bwMode="auto">
          <a:xfrm>
            <a:off x="2835276" y="1909763"/>
            <a:ext cx="221403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8460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88925" y="638175"/>
            <a:ext cx="11753850" cy="838200"/>
          </a:xfrm>
        </p:spPr>
        <p:txBody>
          <a:bodyPr>
            <a:normAutofit/>
          </a:bodyPr>
          <a:lstStyle/>
          <a:p>
            <a:r>
              <a:rPr lang="en-US" altLang="sr-Latn-RS" sz="4000" dirty="0" smtClean="0"/>
              <a:t>Delayed ischemic neurological deficit (DIND) in SAH</a:t>
            </a:r>
          </a:p>
        </p:txBody>
      </p:sp>
      <p:sp>
        <p:nvSpPr>
          <p:cNvPr id="10243" name="AutoShape 18" descr="Rezultat slika za hemiparesis"/>
          <p:cNvSpPr>
            <a:spLocks noChangeAspect="1" noChangeArrowheads="1"/>
          </p:cNvSpPr>
          <p:nvPr/>
        </p:nvSpPr>
        <p:spPr bwMode="auto">
          <a:xfrm>
            <a:off x="84667" y="-1444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r-Latn-RS" altLang="sr-Latn-RS"/>
          </a:p>
        </p:txBody>
      </p:sp>
      <p:sp>
        <p:nvSpPr>
          <p:cNvPr id="10244" name="TextBox 29"/>
          <p:cNvSpPr txBox="1">
            <a:spLocks noChangeArrowheads="1"/>
          </p:cNvSpPr>
          <p:nvPr/>
        </p:nvSpPr>
        <p:spPr bwMode="auto">
          <a:xfrm>
            <a:off x="200025" y="2177595"/>
            <a:ext cx="821055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342900" indent="-342900">
              <a:buFont typeface="Wingdings" pitchFamily="2" charset="2"/>
              <a:buChar char="Ø"/>
            </a:pPr>
            <a:r>
              <a:rPr lang="en-US" altLang="sr-Latn-RS" sz="2000" dirty="0">
                <a:latin typeface="+mn-lt"/>
              </a:rPr>
              <a:t> Contractile and structural changes result in severe narrowing of the cerebral arteries that in turn can lead to increased vascular resistance in the </a:t>
            </a:r>
            <a:r>
              <a:rPr lang="en-US" altLang="sr-Latn-RS" sz="2000" dirty="0" err="1">
                <a:latin typeface="+mn-lt"/>
              </a:rPr>
              <a:t>conduiting</a:t>
            </a:r>
            <a:r>
              <a:rPr lang="en-US" altLang="sr-Latn-RS" sz="2000" dirty="0">
                <a:latin typeface="+mn-lt"/>
              </a:rPr>
              <a:t> vessels and secondary decreases in cerebral blood flow (CBF) and delayed cerebral ischemia (DCI) </a:t>
            </a:r>
          </a:p>
          <a:p>
            <a:pPr marL="342900" indent="-342900">
              <a:buFont typeface="Wingdings" pitchFamily="2" charset="2"/>
              <a:buChar char="Ø"/>
            </a:pPr>
            <a:endParaRPr lang="en-US" altLang="sr-Latn-RS" sz="2000" dirty="0">
              <a:latin typeface="+mn-lt"/>
            </a:endParaRPr>
          </a:p>
          <a:p>
            <a:pPr marL="342900" indent="-342900">
              <a:buFont typeface="Wingdings" pitchFamily="2" charset="2"/>
              <a:buChar char="Ø"/>
            </a:pPr>
            <a:r>
              <a:rPr lang="en-US" altLang="sr-Latn-RS" sz="2000" dirty="0">
                <a:latin typeface="+mn-lt"/>
              </a:rPr>
              <a:t> Delayed ischemic neurological deficit (DIND) occurs in ~ 30% of patients, and is the most important secondary cause of deterioration following SAH</a:t>
            </a:r>
          </a:p>
          <a:p>
            <a:pPr marL="342900" indent="-342900">
              <a:buFont typeface="Wingdings" pitchFamily="2" charset="2"/>
              <a:buChar char="Ø"/>
            </a:pPr>
            <a:endParaRPr lang="en-US" altLang="sr-Latn-RS" sz="2000" dirty="0">
              <a:latin typeface="+mn-lt"/>
            </a:endParaRPr>
          </a:p>
          <a:p>
            <a:pPr marL="342900" indent="-342900">
              <a:buFont typeface="Wingdings" pitchFamily="2" charset="2"/>
              <a:buChar char="Ø"/>
            </a:pPr>
            <a:r>
              <a:rPr lang="en-US" altLang="sr-Latn-RS" sz="2000" dirty="0">
                <a:latin typeface="+mn-lt"/>
              </a:rPr>
              <a:t> New neurological finding not explained by other causes (hydrocephalus, edema, hemorrhage, sepsis, electrolyte disturbances, seizures)</a:t>
            </a:r>
          </a:p>
          <a:p>
            <a:pPr marL="342900" indent="-342900">
              <a:buFont typeface="Wingdings" pitchFamily="2" charset="2"/>
              <a:buChar char="Ø"/>
            </a:pPr>
            <a:endParaRPr lang="en-US" altLang="sr-Latn-RS" sz="2000" dirty="0">
              <a:latin typeface="+mn-lt"/>
            </a:endParaRPr>
          </a:p>
          <a:p>
            <a:pPr marL="342900" indent="-342900">
              <a:buFont typeface="Wingdings" pitchFamily="2" charset="2"/>
              <a:buChar char="Ø"/>
            </a:pPr>
            <a:r>
              <a:rPr lang="en-US" altLang="sr-Latn-RS" sz="2000" dirty="0">
                <a:latin typeface="+mn-lt"/>
              </a:rPr>
              <a:t> DIND is the main preventable cause of poor outcomes in aneurysmal SAH</a:t>
            </a:r>
          </a:p>
        </p:txBody>
      </p:sp>
      <p:sp>
        <p:nvSpPr>
          <p:cNvPr id="10245" name="TextBox 4"/>
          <p:cNvSpPr txBox="1">
            <a:spLocks noChangeArrowheads="1"/>
          </p:cNvSpPr>
          <p:nvPr/>
        </p:nvSpPr>
        <p:spPr bwMode="auto">
          <a:xfrm>
            <a:off x="8162925" y="6481764"/>
            <a:ext cx="3962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r"/>
            <a:r>
              <a:rPr lang="en-US" altLang="sr-Latn-RS" sz="1400" i="1">
                <a:latin typeface="+mn-lt"/>
              </a:rPr>
              <a:t>Yamaki, 2019</a:t>
            </a:r>
          </a:p>
        </p:txBody>
      </p:sp>
      <p:pic>
        <p:nvPicPr>
          <p:cNvPr id="10246" name="Picture 27" descr="Rezultat slika za Delayed ischemic neurological deficit (DIND)  in SA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42133" t="18037" b="6013"/>
          <a:stretch>
            <a:fillRect/>
          </a:stretch>
        </p:blipFill>
        <p:spPr bwMode="auto">
          <a:xfrm>
            <a:off x="8682704" y="1600200"/>
            <a:ext cx="3056192" cy="225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6" descr="Image result for mechanisms of cerebral vasospasm">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b="1170"/>
          <a:stretch>
            <a:fillRect/>
          </a:stretch>
        </p:blipFill>
        <p:spPr bwMode="auto">
          <a:xfrm>
            <a:off x="8410575" y="3994747"/>
            <a:ext cx="363220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824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2" descr="https://coreem.net/content/uploads/2017/03/Fisher-and-Modified-Fisher-Scale-in-S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238126"/>
            <a:ext cx="51816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Content Placeholder 2"/>
          <p:cNvSpPr txBox="1">
            <a:spLocks/>
          </p:cNvSpPr>
          <p:nvPr/>
        </p:nvSpPr>
        <p:spPr bwMode="auto">
          <a:xfrm>
            <a:off x="238125" y="3038475"/>
            <a:ext cx="11887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1775" indent="-231775">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342900" indent="-342900">
              <a:spcBef>
                <a:spcPts val="600"/>
              </a:spcBef>
              <a:spcAft>
                <a:spcPts val="600"/>
              </a:spcAft>
              <a:buFont typeface="Wingdings" pitchFamily="2" charset="2"/>
              <a:buChar char="Ø"/>
            </a:pPr>
            <a:r>
              <a:rPr lang="en-US" altLang="sr-Latn-RS" sz="2000" dirty="0">
                <a:latin typeface="+mn-lt"/>
              </a:rPr>
              <a:t>Vasospasm most frequently occurs in the basal cerebral vessels </a:t>
            </a:r>
          </a:p>
          <a:p>
            <a:pPr marL="342900" indent="-342900">
              <a:spcBef>
                <a:spcPts val="600"/>
              </a:spcBef>
              <a:spcAft>
                <a:spcPts val="600"/>
              </a:spcAft>
              <a:buFont typeface="Wingdings" pitchFamily="2" charset="2"/>
              <a:buChar char="Ø"/>
            </a:pPr>
            <a:r>
              <a:rPr lang="en-US" altLang="sr-Latn-RS" sz="2000" dirty="0">
                <a:latin typeface="+mn-lt"/>
              </a:rPr>
              <a:t>Most patients will only sustain mild or moderate narrowing of the cerebral vessels and undergo spontaneous resolution without development of DIND</a:t>
            </a:r>
          </a:p>
          <a:p>
            <a:pPr marL="342900" indent="-342900">
              <a:spcBef>
                <a:spcPts val="600"/>
              </a:spcBef>
              <a:spcAft>
                <a:spcPts val="600"/>
              </a:spcAft>
              <a:buFont typeface="Wingdings" pitchFamily="2" charset="2"/>
              <a:buChar char="Ø"/>
            </a:pPr>
            <a:r>
              <a:rPr lang="en-US" altLang="sr-Latn-RS" sz="2000" dirty="0">
                <a:latin typeface="+mn-lt"/>
              </a:rPr>
              <a:t>Severe vasospasm can lead to reduction of blood flow to ischemic thresholds and DIND</a:t>
            </a:r>
          </a:p>
          <a:p>
            <a:pPr marL="342900" indent="-342900">
              <a:spcBef>
                <a:spcPts val="600"/>
              </a:spcBef>
              <a:spcAft>
                <a:spcPts val="600"/>
              </a:spcAft>
              <a:buFont typeface="Wingdings" pitchFamily="2" charset="2"/>
              <a:buChar char="Ø"/>
            </a:pPr>
            <a:r>
              <a:rPr lang="en-US" altLang="sr-Latn-RS" sz="2000" dirty="0">
                <a:latin typeface="+mn-lt"/>
              </a:rPr>
              <a:t>Compensatory mechanisms: recruitment of collateral circulation, </a:t>
            </a:r>
            <a:r>
              <a:rPr lang="en-US" altLang="sr-Latn-RS" sz="2000" dirty="0" err="1">
                <a:latin typeface="+mn-lt"/>
              </a:rPr>
              <a:t>autoregulation</a:t>
            </a:r>
            <a:r>
              <a:rPr lang="en-US" altLang="sr-Latn-RS" sz="2000" dirty="0">
                <a:latin typeface="+mn-lt"/>
              </a:rPr>
              <a:t> of cerebral blood flow and increases in the O</a:t>
            </a:r>
            <a:r>
              <a:rPr lang="en-US" altLang="sr-Latn-RS" sz="2000" baseline="-25000" dirty="0">
                <a:latin typeface="+mn-lt"/>
              </a:rPr>
              <a:t>2</a:t>
            </a:r>
            <a:r>
              <a:rPr lang="en-US" altLang="sr-Latn-RS" sz="2000" dirty="0">
                <a:latin typeface="+mn-lt"/>
              </a:rPr>
              <a:t> extraction fraction</a:t>
            </a:r>
          </a:p>
        </p:txBody>
      </p:sp>
      <p:pic>
        <p:nvPicPr>
          <p:cNvPr id="122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0125" y="195263"/>
            <a:ext cx="3505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29" descr="Cerebral Vasospasm: Neurovascular Events After Subarachnoid Hemorrhage"/>
          <p:cNvPicPr>
            <a:picLocks noChangeAspect="1" noChangeArrowheads="1"/>
          </p:cNvPicPr>
          <p:nvPr/>
        </p:nvPicPr>
        <p:blipFill>
          <a:blip r:embed="rId4">
            <a:extLst>
              <a:ext uri="{28A0092B-C50C-407E-A947-70E740481C1C}">
                <a14:useLocalDpi xmlns:a14="http://schemas.microsoft.com/office/drawing/2010/main" val="0"/>
              </a:ext>
            </a:extLst>
          </a:blip>
          <a:srcRect l="10548" t="41600" r="6329" b="11200"/>
          <a:stretch>
            <a:fillRect/>
          </a:stretch>
        </p:blipFill>
        <p:spPr bwMode="auto">
          <a:xfrm>
            <a:off x="5356225" y="738188"/>
            <a:ext cx="311996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07487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181100" y="533400"/>
            <a:ext cx="10972800" cy="1143000"/>
          </a:xfrm>
        </p:spPr>
        <p:txBody>
          <a:bodyPr>
            <a:normAutofit/>
          </a:bodyPr>
          <a:lstStyle/>
          <a:p>
            <a:r>
              <a:rPr lang="en-US" altLang="sr-Latn-RS" sz="4400" dirty="0" smtClean="0"/>
              <a:t>Vasospasm in SAH</a:t>
            </a:r>
          </a:p>
        </p:txBody>
      </p:sp>
      <p:sp>
        <p:nvSpPr>
          <p:cNvPr id="13315" name="TextBox 4"/>
          <p:cNvSpPr txBox="1">
            <a:spLocks noChangeArrowheads="1"/>
          </p:cNvSpPr>
          <p:nvPr/>
        </p:nvSpPr>
        <p:spPr bwMode="auto">
          <a:xfrm>
            <a:off x="0" y="6550026"/>
            <a:ext cx="568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US" altLang="sr-Latn-RS" sz="1400" i="1" dirty="0" err="1">
                <a:latin typeface="+mn-lt"/>
              </a:rPr>
              <a:t>Rigamonti</a:t>
            </a:r>
            <a:r>
              <a:rPr lang="en-US" altLang="sr-Latn-RS" sz="1400" i="1" dirty="0">
                <a:latin typeface="+mn-lt"/>
              </a:rPr>
              <a:t>, 2008; Kumar 2015; </a:t>
            </a:r>
            <a:r>
              <a:rPr lang="en-US" altLang="sr-Latn-RS" sz="1400" i="1" dirty="0" err="1">
                <a:latin typeface="+mn-lt"/>
              </a:rPr>
              <a:t>Rynkowski</a:t>
            </a:r>
            <a:r>
              <a:rPr lang="en-US" altLang="sr-Latn-RS" sz="1400" i="1" dirty="0">
                <a:latin typeface="+mn-lt"/>
              </a:rPr>
              <a:t>, 2019</a:t>
            </a:r>
          </a:p>
        </p:txBody>
      </p:sp>
      <p:sp>
        <p:nvSpPr>
          <p:cNvPr id="13316" name="TextBox 17"/>
          <p:cNvSpPr txBox="1">
            <a:spLocks noChangeArrowheads="1"/>
          </p:cNvSpPr>
          <p:nvPr/>
        </p:nvSpPr>
        <p:spPr bwMode="auto">
          <a:xfrm>
            <a:off x="7175500" y="1866900"/>
            <a:ext cx="2438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r>
              <a:rPr lang="en-US" altLang="sr-Latn-RS" sz="1800" dirty="0">
                <a:latin typeface="+mn-lt"/>
              </a:rPr>
              <a:t>Symptomatic vasospasm</a:t>
            </a:r>
          </a:p>
        </p:txBody>
      </p:sp>
      <p:sp>
        <p:nvSpPr>
          <p:cNvPr id="13317" name="TextBox 18"/>
          <p:cNvSpPr txBox="1">
            <a:spLocks noChangeArrowheads="1"/>
          </p:cNvSpPr>
          <p:nvPr/>
        </p:nvSpPr>
        <p:spPr bwMode="auto">
          <a:xfrm>
            <a:off x="9715500" y="1866900"/>
            <a:ext cx="243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r>
              <a:rPr lang="en-US" altLang="sr-Latn-RS" sz="1800" dirty="0">
                <a:latin typeface="+mn-lt"/>
              </a:rPr>
              <a:t>Delayed clinical deficit</a:t>
            </a:r>
          </a:p>
        </p:txBody>
      </p:sp>
      <p:sp>
        <p:nvSpPr>
          <p:cNvPr id="13318" name="TextBox 19"/>
          <p:cNvSpPr txBox="1">
            <a:spLocks noChangeArrowheads="1"/>
          </p:cNvSpPr>
          <p:nvPr/>
        </p:nvSpPr>
        <p:spPr bwMode="auto">
          <a:xfrm>
            <a:off x="5041900" y="1866900"/>
            <a:ext cx="2438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r>
              <a:rPr lang="en-US" altLang="sr-Latn-RS" sz="1800" dirty="0">
                <a:latin typeface="+mn-lt"/>
              </a:rPr>
              <a:t>Angiographic vasospasm (DSA gold standard)</a:t>
            </a:r>
          </a:p>
        </p:txBody>
      </p:sp>
      <p:sp>
        <p:nvSpPr>
          <p:cNvPr id="13319" name="TextBox 20"/>
          <p:cNvSpPr txBox="1">
            <a:spLocks noChangeArrowheads="1"/>
          </p:cNvSpPr>
          <p:nvPr/>
        </p:nvSpPr>
        <p:spPr bwMode="auto">
          <a:xfrm>
            <a:off x="2501900" y="1866900"/>
            <a:ext cx="2438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r>
              <a:rPr lang="en-US" altLang="sr-Latn-RS" sz="1800" dirty="0" err="1">
                <a:latin typeface="Comic Sans MS" pitchFamily="66" charset="0"/>
              </a:rPr>
              <a:t>Transcranial</a:t>
            </a:r>
            <a:r>
              <a:rPr lang="en-US" altLang="sr-Latn-RS" sz="1800" dirty="0">
                <a:latin typeface="Comic Sans MS" pitchFamily="66" charset="0"/>
              </a:rPr>
              <a:t> Doppler (TCD)</a:t>
            </a:r>
          </a:p>
        </p:txBody>
      </p:sp>
      <p:sp>
        <p:nvSpPr>
          <p:cNvPr id="13320" name="TextBox 21"/>
          <p:cNvSpPr txBox="1">
            <a:spLocks noChangeArrowheads="1"/>
          </p:cNvSpPr>
          <p:nvPr/>
        </p:nvSpPr>
        <p:spPr bwMode="auto">
          <a:xfrm>
            <a:off x="-38100" y="1866901"/>
            <a:ext cx="2438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r>
              <a:rPr lang="en-US" altLang="sr-Latn-RS" sz="1800" dirty="0">
                <a:latin typeface="+mn-lt"/>
              </a:rPr>
              <a:t>Narrowing of the arteries after SAH</a:t>
            </a:r>
          </a:p>
        </p:txBody>
      </p:sp>
      <p:pic>
        <p:nvPicPr>
          <p:cNvPr id="13321" name="Picture 10"/>
          <p:cNvPicPr>
            <a:picLocks noChangeAspect="1" noChangeArrowheads="1"/>
          </p:cNvPicPr>
          <p:nvPr/>
        </p:nvPicPr>
        <p:blipFill>
          <a:blip r:embed="rId3">
            <a:extLst>
              <a:ext uri="{28A0092B-C50C-407E-A947-70E740481C1C}">
                <a14:useLocalDpi xmlns:a14="http://schemas.microsoft.com/office/drawing/2010/main" val="0"/>
              </a:ext>
            </a:extLst>
          </a:blip>
          <a:srcRect r="49689"/>
          <a:stretch>
            <a:fillRect/>
          </a:stretch>
        </p:blipFill>
        <p:spPr bwMode="auto">
          <a:xfrm>
            <a:off x="7785101" y="3238500"/>
            <a:ext cx="173143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AutoShape 18" descr="Rezultat slika za hemiparesis"/>
          <p:cNvSpPr>
            <a:spLocks noChangeAspect="1" noChangeArrowheads="1"/>
          </p:cNvSpPr>
          <p:nvPr/>
        </p:nvSpPr>
        <p:spPr bwMode="auto">
          <a:xfrm>
            <a:off x="84667" y="-144463"/>
            <a:ext cx="4064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r-Latn-RS" altLang="sr-Latn-RS"/>
          </a:p>
        </p:txBody>
      </p:sp>
      <p:pic>
        <p:nvPicPr>
          <p:cNvPr id="13323" name="Picture 20" descr="Rezultat slika za hemiparesi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1901" y="3238500"/>
            <a:ext cx="1640417"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22" descr="Figure 2"/>
          <p:cNvPicPr>
            <a:picLocks noChangeAspect="1" noChangeArrowheads="1"/>
          </p:cNvPicPr>
          <p:nvPr/>
        </p:nvPicPr>
        <p:blipFill>
          <a:blip r:embed="rId6">
            <a:extLst>
              <a:ext uri="{28A0092B-C50C-407E-A947-70E740481C1C}">
                <a14:useLocalDpi xmlns:a14="http://schemas.microsoft.com/office/drawing/2010/main" val="0"/>
              </a:ext>
            </a:extLst>
          </a:blip>
          <a:srcRect l="1994" t="4832" r="51855" b="2415"/>
          <a:stretch>
            <a:fillRect/>
          </a:stretch>
        </p:blipFill>
        <p:spPr bwMode="auto">
          <a:xfrm>
            <a:off x="5448300" y="3314700"/>
            <a:ext cx="1930400"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6700" y="3314700"/>
            <a:ext cx="214206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Picture 25" descr="https://www.spandidos-publications.com/article_images/etm/12/4/etm-12-04-1993-g01.jpg"/>
          <p:cNvPicPr>
            <a:picLocks noChangeAspect="1" noChangeArrowheads="1"/>
          </p:cNvPicPr>
          <p:nvPr/>
        </p:nvPicPr>
        <p:blipFill>
          <a:blip r:embed="rId8">
            <a:extLst>
              <a:ext uri="{28A0092B-C50C-407E-A947-70E740481C1C}">
                <a14:useLocalDpi xmlns:a14="http://schemas.microsoft.com/office/drawing/2010/main" val="0"/>
              </a:ext>
            </a:extLst>
          </a:blip>
          <a:srcRect l="7677" r="37479"/>
          <a:stretch>
            <a:fillRect/>
          </a:stretch>
        </p:blipFill>
        <p:spPr bwMode="auto">
          <a:xfrm>
            <a:off x="266700" y="3314700"/>
            <a:ext cx="1991784"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7" name="TextBox 28"/>
          <p:cNvSpPr txBox="1">
            <a:spLocks noChangeArrowheads="1"/>
          </p:cNvSpPr>
          <p:nvPr/>
        </p:nvSpPr>
        <p:spPr bwMode="auto">
          <a:xfrm>
            <a:off x="9309100" y="1926928"/>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US" altLang="sr-Latn-RS" sz="1800" b="1" dirty="0">
                <a:solidFill>
                  <a:srgbClr val="FF0000"/>
                </a:solidFill>
                <a:latin typeface="Comic Sans MS" pitchFamily="66" charset="0"/>
              </a:rPr>
              <a:t>=</a:t>
            </a:r>
          </a:p>
        </p:txBody>
      </p:sp>
      <p:sp>
        <p:nvSpPr>
          <p:cNvPr id="13328" name="TextBox 23"/>
          <p:cNvSpPr txBox="1">
            <a:spLocks noChangeArrowheads="1"/>
          </p:cNvSpPr>
          <p:nvPr/>
        </p:nvSpPr>
        <p:spPr bwMode="auto">
          <a:xfrm>
            <a:off x="9715500" y="4968876"/>
            <a:ext cx="2438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a:r>
              <a:rPr lang="en-US" altLang="sr-Latn-RS" sz="1800" dirty="0">
                <a:latin typeface="+mn-lt"/>
              </a:rPr>
              <a:t>Decreased level of consciousness, focal neurological sings -hemiparesis, dysphasia</a:t>
            </a:r>
          </a:p>
        </p:txBody>
      </p:sp>
    </p:spTree>
    <p:extLst>
      <p:ext uri="{BB962C8B-B14F-4D97-AF65-F5344CB8AC3E}">
        <p14:creationId xmlns:p14="http://schemas.microsoft.com/office/powerpoint/2010/main" val="21331290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litfl.com/wp-content/uploads/2019/01/SAH-monitor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400" y="733425"/>
            <a:ext cx="9855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524000" y="2181225"/>
            <a:ext cx="9652000" cy="1219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364" name="Rectangle 3"/>
          <p:cNvSpPr>
            <a:spLocks noChangeArrowheads="1"/>
          </p:cNvSpPr>
          <p:nvPr/>
        </p:nvSpPr>
        <p:spPr bwMode="auto">
          <a:xfrm>
            <a:off x="104776" y="76200"/>
            <a:ext cx="39555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sr-Latn-RS" sz="3600" dirty="0">
                <a:latin typeface="+mj-lt"/>
              </a:rPr>
              <a:t>Patient assessment</a:t>
            </a:r>
          </a:p>
        </p:txBody>
      </p:sp>
    </p:spTree>
    <p:extLst>
      <p:ext uri="{BB962C8B-B14F-4D97-AF65-F5344CB8AC3E}">
        <p14:creationId xmlns:p14="http://schemas.microsoft.com/office/powerpoint/2010/main" val="2502100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2690814"/>
            <a:ext cx="11582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609600" y="533400"/>
            <a:ext cx="10972800" cy="1066800"/>
          </a:xfrm>
          <a:prstGeom prst="rect">
            <a:avLst/>
          </a:prstGeom>
          <a:noFill/>
          <a:ln w="9525">
            <a:noFill/>
            <a:miter lim="800000"/>
            <a:headEnd/>
            <a:tailEnd/>
          </a:ln>
        </p:spPr>
        <p:txBody>
          <a:bodyPr anchor="ctr"/>
          <a:lstStyle/>
          <a:p>
            <a:pPr algn="ctr">
              <a:defRPr/>
            </a:pPr>
            <a:r>
              <a:rPr lang="en-US" sz="4400" dirty="0">
                <a:latin typeface="+mj-lt"/>
                <a:ea typeface="+mj-ea"/>
                <a:cs typeface="+mj-cs"/>
              </a:rPr>
              <a:t>Common clinical applications of TCD</a:t>
            </a:r>
          </a:p>
        </p:txBody>
      </p:sp>
    </p:spTree>
    <p:extLst>
      <p:ext uri="{BB962C8B-B14F-4D97-AF65-F5344CB8AC3E}">
        <p14:creationId xmlns:p14="http://schemas.microsoft.com/office/powerpoint/2010/main" val="30504608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1092958" y="837751"/>
            <a:ext cx="479349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sr-Latn-RS" sz="4400" dirty="0">
                <a:latin typeface="+mj-lt"/>
              </a:rPr>
              <a:t>Patient assessment</a:t>
            </a:r>
          </a:p>
        </p:txBody>
      </p:sp>
      <p:sp>
        <p:nvSpPr>
          <p:cNvPr id="17411" name="TextBox 7"/>
          <p:cNvSpPr txBox="1">
            <a:spLocks noChangeArrowheads="1"/>
          </p:cNvSpPr>
          <p:nvPr/>
        </p:nvSpPr>
        <p:spPr bwMode="auto">
          <a:xfrm>
            <a:off x="847725" y="4162426"/>
            <a:ext cx="112109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US" altLang="sr-Latn-RS" sz="2400" dirty="0">
                <a:latin typeface="+mn-lt"/>
              </a:rPr>
              <a:t>TCD: </a:t>
            </a:r>
          </a:p>
          <a:p>
            <a:pPr>
              <a:buFont typeface="Arial" charset="0"/>
              <a:buChar char="•"/>
            </a:pPr>
            <a:r>
              <a:rPr lang="en-US" altLang="sr-Latn-RS" sz="2400" dirty="0" smtClean="0">
                <a:latin typeface="+mn-lt"/>
              </a:rPr>
              <a:t> Compared </a:t>
            </a:r>
            <a:r>
              <a:rPr lang="en-US" altLang="sr-Latn-RS" sz="2400" dirty="0">
                <a:latin typeface="+mn-lt"/>
              </a:rPr>
              <a:t>to CTA, the sensitivity/specificity of TCD for the MCA is quite good (~89-98%)</a:t>
            </a:r>
          </a:p>
          <a:p>
            <a:pPr>
              <a:buFont typeface="Arial" charset="0"/>
              <a:buChar char="•"/>
            </a:pPr>
            <a:r>
              <a:rPr lang="en-US" altLang="sr-Latn-RS" sz="2400" dirty="0" smtClean="0">
                <a:latin typeface="+mn-lt"/>
              </a:rPr>
              <a:t> Precedes </a:t>
            </a:r>
            <a:r>
              <a:rPr lang="en-US" altLang="sr-Latn-RS" sz="2400" dirty="0">
                <a:latin typeface="+mn-lt"/>
              </a:rPr>
              <a:t>clinical vasospasm</a:t>
            </a:r>
          </a:p>
          <a:p>
            <a:pPr>
              <a:buFont typeface="Arial" charset="0"/>
              <a:buChar char="•"/>
            </a:pPr>
            <a:r>
              <a:rPr lang="en-US" altLang="sr-Latn-RS" sz="2400" dirty="0">
                <a:latin typeface="+mn-lt"/>
              </a:rPr>
              <a:t> G</a:t>
            </a:r>
            <a:r>
              <a:rPr lang="en-US" altLang="sr-Latn-RS" sz="2400" dirty="0" smtClean="0">
                <a:latin typeface="+mn-lt"/>
              </a:rPr>
              <a:t>ood </a:t>
            </a:r>
            <a:r>
              <a:rPr lang="en-US" altLang="sr-Latn-RS" sz="2400" dirty="0">
                <a:latin typeface="+mn-lt"/>
              </a:rPr>
              <a:t>for frequent follow-up studies</a:t>
            </a:r>
          </a:p>
        </p:txBody>
      </p:sp>
      <p:sp>
        <p:nvSpPr>
          <p:cNvPr id="17412" name="TextBox 8"/>
          <p:cNvSpPr txBox="1">
            <a:spLocks noChangeArrowheads="1"/>
          </p:cNvSpPr>
          <p:nvPr/>
        </p:nvSpPr>
        <p:spPr bwMode="auto">
          <a:xfrm>
            <a:off x="1358900" y="2095502"/>
            <a:ext cx="9855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r>
              <a:rPr lang="en-US" altLang="sr-Latn-RS" sz="2800" dirty="0">
                <a:latin typeface="+mn-lt"/>
              </a:rPr>
              <a:t>DSA is gold standard (also allows treatment)</a:t>
            </a:r>
          </a:p>
          <a:p>
            <a:r>
              <a:rPr lang="en-US" altLang="sr-Latn-RS" sz="2800" dirty="0">
                <a:latin typeface="+mn-lt"/>
              </a:rPr>
              <a:t>            &gt; CTA and MRA</a:t>
            </a:r>
          </a:p>
          <a:p>
            <a:r>
              <a:rPr lang="en-US" altLang="sr-Latn-RS" sz="2800" dirty="0">
                <a:latin typeface="+mn-lt"/>
              </a:rPr>
              <a:t>                                &gt; </a:t>
            </a:r>
            <a:r>
              <a:rPr lang="en-US" altLang="sr-Latn-RS" sz="2800" b="1" dirty="0">
                <a:solidFill>
                  <a:srgbClr val="00B0F0"/>
                </a:solidFill>
                <a:latin typeface="+mn-lt"/>
              </a:rPr>
              <a:t>TCD</a:t>
            </a:r>
            <a:r>
              <a:rPr lang="en-US" altLang="sr-Latn-RS" sz="2800" dirty="0">
                <a:latin typeface="+mn-lt"/>
              </a:rPr>
              <a:t> for large vessels only</a:t>
            </a:r>
          </a:p>
          <a:p>
            <a:endParaRPr lang="en-US" altLang="sr-Latn-RS" sz="2800" dirty="0">
              <a:latin typeface="+mn-lt"/>
            </a:endParaRPr>
          </a:p>
        </p:txBody>
      </p:sp>
    </p:spTree>
    <p:extLst>
      <p:ext uri="{BB962C8B-B14F-4D97-AF65-F5344CB8AC3E}">
        <p14:creationId xmlns:p14="http://schemas.microsoft.com/office/powerpoint/2010/main" val="2937273715"/>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9CC26709-368C-4D72-9060-94E5B3FF3CD6}"/>
    </a:ext>
  </a:extLst>
</a:theme>
</file>

<file path=ppt/theme/theme2.xml><?xml version="1.0" encoding="utf-8"?>
<a:theme xmlns:a="http://schemas.openxmlformats.org/drawingml/2006/main" name="1_RÉGI TEMPLATE_Rivaroxaban GMA scientific template v2">
  <a:themeElements>
    <a:clrScheme name="Rivaroxaban GMA template">
      <a:dk1>
        <a:srgbClr val="000000"/>
      </a:dk1>
      <a:lt1>
        <a:srgbClr val="FFFFFF"/>
      </a:lt1>
      <a:dk2>
        <a:srgbClr val="96938E"/>
      </a:dk2>
      <a:lt2>
        <a:srgbClr val="6689CC"/>
      </a:lt2>
      <a:accent1>
        <a:srgbClr val="EC008C"/>
      </a:accent1>
      <a:accent2>
        <a:srgbClr val="F2B646"/>
      </a:accent2>
      <a:accent3>
        <a:srgbClr val="3F978F"/>
      </a:accent3>
      <a:accent4>
        <a:srgbClr val="86715C"/>
      </a:accent4>
      <a:accent5>
        <a:srgbClr val="30BDE4"/>
      </a:accent5>
      <a:accent6>
        <a:srgbClr val="6F3130"/>
      </a:accent6>
      <a:hlink>
        <a:srgbClr val="595959"/>
      </a:hlink>
      <a:folHlink>
        <a:srgbClr val="7F7F7F"/>
      </a:folHlink>
    </a:clrScheme>
    <a:fontScheme name="PowerPoint_XARELTO_2008">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lgn="ctr">
          <a:solidFill>
            <a:schemeClr val="tx1"/>
          </a:solidFill>
          <a:miter lim="800000"/>
          <a:headEnd/>
          <a:tailEnd/>
        </a:ln>
        <a:effectLst/>
      </a:spPr>
      <a:bodyPr wrap="square" lIns="0" tIns="0" rIns="0" bIns="0" anchor="ctr">
        <a:noAutofit/>
      </a:bodyPr>
      <a:lstStyle>
        <a:defPPr algn="ctr">
          <a:defRPr sz="1600" dirty="0">
            <a:solidFill>
              <a:schemeClr val="tx1">
                <a:lumMod val="65000"/>
                <a:lumOff val="35000"/>
              </a:schemeClr>
            </a:solidFill>
          </a:defRPr>
        </a:defPPr>
      </a:lstStyle>
    </a:spDef>
    <a:lnDef>
      <a:spPr bwMode="auto">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lIns="90000" tIns="46800" rIns="90000" bIns="46800" rtlCol="0" anchor="ctr">
        <a:spAutoFit/>
      </a:bodyPr>
      <a:lstStyle>
        <a:defPPr>
          <a:defRPr sz="1600" dirty="0" smtClean="0">
            <a:solidFill>
              <a:schemeClr val="tx1">
                <a:lumMod val="65000"/>
                <a:lumOff val="35000"/>
              </a:schemeClr>
            </a:solidFill>
          </a:defRPr>
        </a:defPPr>
      </a:lstStyle>
    </a:txDef>
  </a:objectDefaults>
  <a:extraClrSchemeLst>
    <a:extraClrScheme>
      <a:clrScheme name="1_RÉGI TEMPLATE_Rivaroxaban GMA scientific template v2 1">
        <a:dk1>
          <a:srgbClr val="000000"/>
        </a:dk1>
        <a:lt1>
          <a:srgbClr val="FFFFFF"/>
        </a:lt1>
        <a:dk2>
          <a:srgbClr val="807F83"/>
        </a:dk2>
        <a:lt2>
          <a:srgbClr val="4F2D7F"/>
        </a:lt2>
        <a:accent1>
          <a:srgbClr val="EC008C"/>
        </a:accent1>
        <a:accent2>
          <a:srgbClr val="F2B646"/>
        </a:accent2>
        <a:accent3>
          <a:srgbClr val="FFFFFF"/>
        </a:accent3>
        <a:accent4>
          <a:srgbClr val="000000"/>
        </a:accent4>
        <a:accent5>
          <a:srgbClr val="F4AAC5"/>
        </a:accent5>
        <a:accent6>
          <a:srgbClr val="DBA53F"/>
        </a:accent6>
        <a:hlink>
          <a:srgbClr val="87BFD7"/>
        </a:hlink>
        <a:folHlink>
          <a:srgbClr val="F15E2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7393</TotalTime>
  <Words>1138</Words>
  <Application>Microsoft Office PowerPoint</Application>
  <PresentationFormat>Custom</PresentationFormat>
  <Paragraphs>143</Paragraphs>
  <Slides>27</Slides>
  <Notes>4</Notes>
  <HiddenSlides>0</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Retrospect</vt:lpstr>
      <vt:lpstr>1_RÉGI TEMPLATE_Rivaroxaban GMA scientific template v2</vt:lpstr>
      <vt:lpstr>6_Office Theme</vt:lpstr>
      <vt:lpstr>Transcranial Doppler in  Subarachnoid Hemorrhage</vt:lpstr>
      <vt:lpstr>Subarachnoid hemorrhage (SAH)</vt:lpstr>
      <vt:lpstr>SAH complications</vt:lpstr>
      <vt:lpstr>Delayed ischemic neurological deficit (DIND) in SAH</vt:lpstr>
      <vt:lpstr>PowerPoint Presentation</vt:lpstr>
      <vt:lpstr>Vasospasm in SAH</vt:lpstr>
      <vt:lpstr>PowerPoint Presentation</vt:lpstr>
      <vt:lpstr>PowerPoint Presentation</vt:lpstr>
      <vt:lpstr>PowerPoint Presentation</vt:lpstr>
      <vt:lpstr>TCD role in vasospasm secondary to SAH</vt:lpstr>
      <vt:lpstr>TCD technique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Lečenje akutnog IMU nakon šest sati</dc:title>
  <dc:creator>Zeljko Zivanovic</dc:creator>
  <cp:lastModifiedBy>korisnik</cp:lastModifiedBy>
  <cp:revision>279</cp:revision>
  <dcterms:created xsi:type="dcterms:W3CDTF">2019-06-09T13:05:43Z</dcterms:created>
  <dcterms:modified xsi:type="dcterms:W3CDTF">2021-10-02T11:50:08Z</dcterms:modified>
</cp:coreProperties>
</file>